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comments/comment1.xml" ContentType="application/vnd.openxmlformats-officedocument.presentationml.comments+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4"/>
  </p:notesMasterIdLst>
  <p:handoutMasterIdLst>
    <p:handoutMasterId r:id="rId15"/>
  </p:handoutMasterIdLst>
  <p:sldIdLst>
    <p:sldId id="385" r:id="rId5"/>
    <p:sldId id="386" r:id="rId6"/>
    <p:sldId id="387" r:id="rId7"/>
    <p:sldId id="388" r:id="rId8"/>
    <p:sldId id="389" r:id="rId9"/>
    <p:sldId id="390" r:id="rId10"/>
    <p:sldId id="391" r:id="rId11"/>
    <p:sldId id="392" r:id="rId12"/>
    <p:sldId id="39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3" pos="480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472A"/>
    <a:srgbClr val="F5F5F5"/>
    <a:srgbClr val="D24726"/>
    <a:srgbClr val="9FCDB3"/>
    <a:srgbClr val="217346"/>
    <a:srgbClr val="000000"/>
    <a:srgbClr val="D9D9D9"/>
    <a:srgbClr val="F3F2F1"/>
    <a:srgbClr val="FF006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4"/>
    <p:restoredTop sz="95131" autoAdjust="0"/>
  </p:normalViewPr>
  <p:slideViewPr>
    <p:cSldViewPr snapToGrid="0">
      <p:cViewPr>
        <p:scale>
          <a:sx n="77" d="100"/>
          <a:sy n="77" d="100"/>
        </p:scale>
        <p:origin x="1330" y="269"/>
      </p:cViewPr>
      <p:guideLst>
        <p:guide orient="horz" pos="2880"/>
        <p:guide pos="4800"/>
      </p:guideLst>
    </p:cSldViewPr>
  </p:slideViewPr>
  <p:notesTextViewPr>
    <p:cViewPr>
      <p:scale>
        <a:sx n="1" d="1"/>
        <a:sy n="1" d="1"/>
      </p:scale>
      <p:origin x="0" y="0"/>
    </p:cViewPr>
  </p:notesTextViewPr>
  <p:notesViewPr>
    <p:cSldViewPr snapToGrid="0">
      <p:cViewPr>
        <p:scale>
          <a:sx n="1" d="2"/>
          <a:sy n="1" d="2"/>
        </p:scale>
        <p:origin x="3403" y="28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4-11-27T16:42:22.643" idx="1">
    <p:pos x="10" y="10"/>
    <p:text/>
    <p:extLst>
      <p:ext uri="{C676402C-5697-4E1C-873F-D02D1690AC5C}">
        <p15:threadingInfo xmlns:p15="http://schemas.microsoft.com/office/powerpoint/2012/main" timeZoneBias="-33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71D11A-1DEE-45AC-B7F0-5E6CBA690294}"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IN"/>
        </a:p>
      </dgm:t>
    </dgm:pt>
    <dgm:pt modelId="{0C2B4248-6A51-498B-97E4-A97254CBFF44}">
      <dgm:prSet/>
      <dgm:spPr/>
      <dgm:t>
        <a:bodyPr/>
        <a:lstStyle/>
        <a:p>
          <a:r>
            <a:rPr lang="en-US"/>
            <a:t>Dataset information</a:t>
          </a:r>
          <a:endParaRPr lang="en-IN"/>
        </a:p>
      </dgm:t>
    </dgm:pt>
    <dgm:pt modelId="{896D9E66-9DF6-48DE-A8A9-743557CBCC72}" type="parTrans" cxnId="{7462B6F3-FB00-4B73-B829-A6D9D4EF5622}">
      <dgm:prSet/>
      <dgm:spPr/>
      <dgm:t>
        <a:bodyPr/>
        <a:lstStyle/>
        <a:p>
          <a:endParaRPr lang="en-IN"/>
        </a:p>
      </dgm:t>
    </dgm:pt>
    <dgm:pt modelId="{42DCEDD7-6CCC-42D6-A67D-A550741756BE}" type="sibTrans" cxnId="{7462B6F3-FB00-4B73-B829-A6D9D4EF5622}">
      <dgm:prSet/>
      <dgm:spPr/>
      <dgm:t>
        <a:bodyPr/>
        <a:lstStyle/>
        <a:p>
          <a:endParaRPr lang="en-IN"/>
        </a:p>
      </dgm:t>
    </dgm:pt>
    <dgm:pt modelId="{5B88E71F-37A2-4E5B-9B92-40314814FD3B}" type="pres">
      <dgm:prSet presAssocID="{6671D11A-1DEE-45AC-B7F0-5E6CBA690294}" presName="Name0" presStyleCnt="0">
        <dgm:presLayoutVars>
          <dgm:chPref val="3"/>
          <dgm:dir/>
          <dgm:animLvl val="lvl"/>
          <dgm:resizeHandles/>
        </dgm:presLayoutVars>
      </dgm:prSet>
      <dgm:spPr/>
    </dgm:pt>
    <dgm:pt modelId="{BCEF30C3-C571-46BC-ACA9-5F440380974B}" type="pres">
      <dgm:prSet presAssocID="{0C2B4248-6A51-498B-97E4-A97254CBFF44}" presName="horFlow" presStyleCnt="0"/>
      <dgm:spPr/>
    </dgm:pt>
    <dgm:pt modelId="{5BA801B3-C8DF-4A9E-A70A-F51CFC70D31C}" type="pres">
      <dgm:prSet presAssocID="{0C2B4248-6A51-498B-97E4-A97254CBFF44}" presName="bigChev" presStyleLbl="node1" presStyleIdx="0" presStyleCnt="1" custScaleX="754377" custScaleY="100097"/>
      <dgm:spPr/>
    </dgm:pt>
  </dgm:ptLst>
  <dgm:cxnLst>
    <dgm:cxn modelId="{698F6956-5478-4191-B8C9-4A683D93E1D9}" type="presOf" srcId="{0C2B4248-6A51-498B-97E4-A97254CBFF44}" destId="{5BA801B3-C8DF-4A9E-A70A-F51CFC70D31C}" srcOrd="0" destOrd="0" presId="urn:microsoft.com/office/officeart/2005/8/layout/lProcess3"/>
    <dgm:cxn modelId="{FE14C4EC-ECBE-459E-AB3F-28FCDA75B2EA}" type="presOf" srcId="{6671D11A-1DEE-45AC-B7F0-5E6CBA690294}" destId="{5B88E71F-37A2-4E5B-9B92-40314814FD3B}" srcOrd="0" destOrd="0" presId="urn:microsoft.com/office/officeart/2005/8/layout/lProcess3"/>
    <dgm:cxn modelId="{7462B6F3-FB00-4B73-B829-A6D9D4EF5622}" srcId="{6671D11A-1DEE-45AC-B7F0-5E6CBA690294}" destId="{0C2B4248-6A51-498B-97E4-A97254CBFF44}" srcOrd="0" destOrd="0" parTransId="{896D9E66-9DF6-48DE-A8A9-743557CBCC72}" sibTransId="{42DCEDD7-6CCC-42D6-A67D-A550741756BE}"/>
    <dgm:cxn modelId="{4F50EECF-DD3D-4BB9-B288-F2A5C57E49ED}" type="presParOf" srcId="{5B88E71F-37A2-4E5B-9B92-40314814FD3B}" destId="{BCEF30C3-C571-46BC-ACA9-5F440380974B}" srcOrd="0" destOrd="0" presId="urn:microsoft.com/office/officeart/2005/8/layout/lProcess3"/>
    <dgm:cxn modelId="{976B08FF-0CF9-4072-8E24-81DC381002C5}" type="presParOf" srcId="{BCEF30C3-C571-46BC-ACA9-5F440380974B}" destId="{5BA801B3-C8DF-4A9E-A70A-F51CFC70D31C}" srcOrd="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199C01D-203A-47FA-8214-AC4EFD0C3112}"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IN"/>
        </a:p>
      </dgm:t>
    </dgm:pt>
    <dgm:pt modelId="{C576110A-F715-4669-920D-91EE3CE93A76}">
      <dgm:prSet/>
      <dgm:spPr/>
      <dgm:t>
        <a:bodyPr/>
        <a:lstStyle/>
        <a:p>
          <a:r>
            <a:rPr lang="en-US" b="1"/>
            <a:t>Thank You </a:t>
          </a:r>
          <a:endParaRPr lang="en-IN"/>
        </a:p>
      </dgm:t>
    </dgm:pt>
    <dgm:pt modelId="{43235AB2-859A-42FD-AA1D-3534C67720FA}" type="parTrans" cxnId="{42BEFBF1-4690-4282-9B6D-4E142425280A}">
      <dgm:prSet/>
      <dgm:spPr/>
      <dgm:t>
        <a:bodyPr/>
        <a:lstStyle/>
        <a:p>
          <a:endParaRPr lang="en-IN"/>
        </a:p>
      </dgm:t>
    </dgm:pt>
    <dgm:pt modelId="{0D888494-E340-4ED1-AC92-4FD2E52702F6}" type="sibTrans" cxnId="{42BEFBF1-4690-4282-9B6D-4E142425280A}">
      <dgm:prSet/>
      <dgm:spPr/>
      <dgm:t>
        <a:bodyPr/>
        <a:lstStyle/>
        <a:p>
          <a:endParaRPr lang="en-IN"/>
        </a:p>
      </dgm:t>
    </dgm:pt>
    <dgm:pt modelId="{72CC4C40-E57A-46E3-8244-8160B3C11C9A}" type="pres">
      <dgm:prSet presAssocID="{E199C01D-203A-47FA-8214-AC4EFD0C3112}" presName="Name0" presStyleCnt="0">
        <dgm:presLayoutVars>
          <dgm:dir/>
          <dgm:animLvl val="lvl"/>
          <dgm:resizeHandles val="exact"/>
        </dgm:presLayoutVars>
      </dgm:prSet>
      <dgm:spPr/>
    </dgm:pt>
    <dgm:pt modelId="{D10ACC37-A99E-410D-9478-2917D3B753B7}" type="pres">
      <dgm:prSet presAssocID="{C576110A-F715-4669-920D-91EE3CE93A76}" presName="linNode" presStyleCnt="0"/>
      <dgm:spPr/>
    </dgm:pt>
    <dgm:pt modelId="{B0D44283-19C1-4D75-B62A-77FD3F302DEF}" type="pres">
      <dgm:prSet presAssocID="{C576110A-F715-4669-920D-91EE3CE93A76}" presName="parentText" presStyleLbl="node1" presStyleIdx="0" presStyleCnt="1">
        <dgm:presLayoutVars>
          <dgm:chMax val="1"/>
          <dgm:bulletEnabled val="1"/>
        </dgm:presLayoutVars>
      </dgm:prSet>
      <dgm:spPr/>
    </dgm:pt>
  </dgm:ptLst>
  <dgm:cxnLst>
    <dgm:cxn modelId="{259E632E-E1F5-4228-9D3A-FBB74ABD681B}" type="presOf" srcId="{C576110A-F715-4669-920D-91EE3CE93A76}" destId="{B0D44283-19C1-4D75-B62A-77FD3F302DEF}" srcOrd="0" destOrd="0" presId="urn:microsoft.com/office/officeart/2005/8/layout/vList5"/>
    <dgm:cxn modelId="{8D89D365-ED88-41C0-9A71-AB191E563AA6}" type="presOf" srcId="{E199C01D-203A-47FA-8214-AC4EFD0C3112}" destId="{72CC4C40-E57A-46E3-8244-8160B3C11C9A}" srcOrd="0" destOrd="0" presId="urn:microsoft.com/office/officeart/2005/8/layout/vList5"/>
    <dgm:cxn modelId="{42BEFBF1-4690-4282-9B6D-4E142425280A}" srcId="{E199C01D-203A-47FA-8214-AC4EFD0C3112}" destId="{C576110A-F715-4669-920D-91EE3CE93A76}" srcOrd="0" destOrd="0" parTransId="{43235AB2-859A-42FD-AA1D-3534C67720FA}" sibTransId="{0D888494-E340-4ED1-AC92-4FD2E52702F6}"/>
    <dgm:cxn modelId="{F2A33BB1-D15A-4DDD-B18A-073CCB26A0FD}" type="presParOf" srcId="{72CC4C40-E57A-46E3-8244-8160B3C11C9A}" destId="{D10ACC37-A99E-410D-9478-2917D3B753B7}" srcOrd="0" destOrd="0" presId="urn:microsoft.com/office/officeart/2005/8/layout/vList5"/>
    <dgm:cxn modelId="{41CFDF76-3D83-4E8F-8E34-DE28F038CD72}" type="presParOf" srcId="{D10ACC37-A99E-410D-9478-2917D3B753B7}" destId="{B0D44283-19C1-4D75-B62A-77FD3F302DEF}"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4CA55DB-A872-418D-9E26-0150BD90C5E1}"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28FC4EEB-B9AD-4164-9668-59885DF038BD}">
      <dgm:prSet/>
      <dgm:spPr/>
      <dgm:t>
        <a:bodyPr/>
        <a:lstStyle/>
        <a:p>
          <a:endParaRPr lang="en-IN" dirty="0"/>
        </a:p>
      </dgm:t>
    </dgm:pt>
    <dgm:pt modelId="{F4C448E7-CD0A-46A6-91C8-AB29EAA455ED}" type="parTrans" cxnId="{A3718F90-61E6-4D6D-BE23-58FDA84ABEF0}">
      <dgm:prSet/>
      <dgm:spPr/>
      <dgm:t>
        <a:bodyPr/>
        <a:lstStyle/>
        <a:p>
          <a:endParaRPr lang="en-IN"/>
        </a:p>
      </dgm:t>
    </dgm:pt>
    <dgm:pt modelId="{B75F22B5-118F-46FD-9698-89E2BE634ED5}" type="sibTrans" cxnId="{A3718F90-61E6-4D6D-BE23-58FDA84ABEF0}">
      <dgm:prSet/>
      <dgm:spPr/>
      <dgm:t>
        <a:bodyPr/>
        <a:lstStyle/>
        <a:p>
          <a:endParaRPr lang="en-IN"/>
        </a:p>
      </dgm:t>
    </dgm:pt>
    <dgm:pt modelId="{2DB24EC0-752B-40E5-996F-FE234300EE44}">
      <dgm:prSet/>
      <dgm:spPr/>
      <dgm:t>
        <a:bodyPr/>
        <a:lstStyle/>
        <a:p>
          <a:r>
            <a:rPr lang="en-IN" b="1"/>
            <a:t>Key Columns and Their Descriptions: </a:t>
          </a:r>
          <a:endParaRPr lang="en-IN"/>
        </a:p>
      </dgm:t>
    </dgm:pt>
    <dgm:pt modelId="{58CDD447-D4E5-41B6-8F70-E30648E91635}" type="parTrans" cxnId="{E7CE2336-D021-402E-94B4-B4CC158037FF}">
      <dgm:prSet/>
      <dgm:spPr/>
      <dgm:t>
        <a:bodyPr/>
        <a:lstStyle/>
        <a:p>
          <a:endParaRPr lang="en-IN"/>
        </a:p>
      </dgm:t>
    </dgm:pt>
    <dgm:pt modelId="{0C6732F8-04F8-4113-86CD-60D618978A4C}" type="sibTrans" cxnId="{E7CE2336-D021-402E-94B4-B4CC158037FF}">
      <dgm:prSet/>
      <dgm:spPr/>
      <dgm:t>
        <a:bodyPr/>
        <a:lstStyle/>
        <a:p>
          <a:endParaRPr lang="en-IN"/>
        </a:p>
      </dgm:t>
    </dgm:pt>
    <dgm:pt modelId="{B2F0BE9A-1343-459E-8886-D8695CAAC994}">
      <dgm:prSet/>
      <dgm:spPr/>
      <dgm:t>
        <a:bodyPr/>
        <a:lstStyle/>
        <a:p>
          <a:r>
            <a:rPr lang="en-IN" b="1"/>
            <a:t>Time</a:t>
          </a:r>
          <a:r>
            <a:rPr lang="en-IN"/>
            <a:t>: Captures the time point of the measurement.</a:t>
          </a:r>
        </a:p>
      </dgm:t>
    </dgm:pt>
    <dgm:pt modelId="{5F1AA442-799B-46F9-B271-2BE093312D68}" type="parTrans" cxnId="{94F6A0F4-D2F9-4726-A277-497447E4BE9B}">
      <dgm:prSet/>
      <dgm:spPr/>
      <dgm:t>
        <a:bodyPr/>
        <a:lstStyle/>
        <a:p>
          <a:endParaRPr lang="en-IN"/>
        </a:p>
      </dgm:t>
    </dgm:pt>
    <dgm:pt modelId="{4650617E-4549-409C-8B4C-F1B44629DDBA}" type="sibTrans" cxnId="{94F6A0F4-D2F9-4726-A277-497447E4BE9B}">
      <dgm:prSet/>
      <dgm:spPr/>
      <dgm:t>
        <a:bodyPr/>
        <a:lstStyle/>
        <a:p>
          <a:endParaRPr lang="en-IN"/>
        </a:p>
      </dgm:t>
    </dgm:pt>
    <dgm:pt modelId="{50354210-189C-40A0-9A91-66F11F739C48}">
      <dgm:prSet/>
      <dgm:spPr/>
      <dgm:t>
        <a:bodyPr/>
        <a:lstStyle/>
        <a:p>
          <a:r>
            <a:rPr lang="en-IN" b="1" dirty="0"/>
            <a:t>Cell Length:</a:t>
          </a:r>
          <a:r>
            <a:rPr lang="en-IN" dirty="0"/>
            <a:t> Refers to the measured length of each cell</a:t>
          </a:r>
        </a:p>
      </dgm:t>
    </dgm:pt>
    <dgm:pt modelId="{AA70AB50-BE19-44F1-9B8A-65C5AE57318D}" type="parTrans" cxnId="{6AEDF210-ADFF-4D07-886B-C7665E1BDC36}">
      <dgm:prSet/>
      <dgm:spPr/>
      <dgm:t>
        <a:bodyPr/>
        <a:lstStyle/>
        <a:p>
          <a:endParaRPr lang="en-IN"/>
        </a:p>
      </dgm:t>
    </dgm:pt>
    <dgm:pt modelId="{7EE39AB5-7BE6-47DD-BF7C-2266FC0771BF}" type="sibTrans" cxnId="{6AEDF210-ADFF-4D07-886B-C7665E1BDC36}">
      <dgm:prSet/>
      <dgm:spPr/>
      <dgm:t>
        <a:bodyPr/>
        <a:lstStyle/>
        <a:p>
          <a:endParaRPr lang="en-IN"/>
        </a:p>
      </dgm:t>
    </dgm:pt>
    <dgm:pt modelId="{7DD88104-2CD3-462E-A5B0-F2BB2721DCE3}">
      <dgm:prSet/>
      <dgm:spPr/>
      <dgm:t>
        <a:bodyPr/>
        <a:lstStyle/>
        <a:p>
          <a:r>
            <a:rPr lang="en-IN" b="1" dirty="0"/>
            <a:t>Feature Columns:</a:t>
          </a:r>
          <a:r>
            <a:rPr lang="en-IN" dirty="0"/>
            <a:t> These include biological markers like </a:t>
          </a:r>
          <a:r>
            <a:rPr lang="en-IN" b="1" dirty="0"/>
            <a:t>CD45RA</a:t>
          </a:r>
          <a:r>
            <a:rPr lang="en-IN" dirty="0"/>
            <a:t>, </a:t>
          </a:r>
          <a:r>
            <a:rPr lang="en-IN" b="1" dirty="0"/>
            <a:t>CD133</a:t>
          </a:r>
          <a:r>
            <a:rPr lang="en-IN" dirty="0"/>
            <a:t>, </a:t>
          </a:r>
          <a:r>
            <a:rPr lang="en-IN" b="1" dirty="0"/>
            <a:t>CD19</a:t>
          </a:r>
          <a:r>
            <a:rPr lang="en-IN" dirty="0"/>
            <a:t>, and </a:t>
          </a:r>
          <a:r>
            <a:rPr lang="en-IN" b="1" dirty="0"/>
            <a:t>CD22</a:t>
          </a:r>
          <a:r>
            <a:rPr lang="en-IN" dirty="0"/>
            <a:t>, which measure protein expressions on the cell surface. These markers provide insights into cell characteristics.</a:t>
          </a:r>
        </a:p>
      </dgm:t>
    </dgm:pt>
    <dgm:pt modelId="{1398F6F4-2468-4A62-A9EA-05EFA29B50F7}" type="parTrans" cxnId="{30C463ED-1981-4043-AC02-8D2137D6B570}">
      <dgm:prSet/>
      <dgm:spPr/>
      <dgm:t>
        <a:bodyPr/>
        <a:lstStyle/>
        <a:p>
          <a:endParaRPr lang="en-IN"/>
        </a:p>
      </dgm:t>
    </dgm:pt>
    <dgm:pt modelId="{B85A6703-3EE8-4CD7-B378-6ECF197FCCC6}" type="sibTrans" cxnId="{30C463ED-1981-4043-AC02-8D2137D6B570}">
      <dgm:prSet/>
      <dgm:spPr/>
      <dgm:t>
        <a:bodyPr/>
        <a:lstStyle/>
        <a:p>
          <a:endParaRPr lang="en-IN"/>
        </a:p>
      </dgm:t>
    </dgm:pt>
    <dgm:pt modelId="{30514F84-1056-4B1A-BE7F-A64DC6CF12BF}">
      <dgm:prSet/>
      <dgm:spPr/>
      <dgm:t>
        <a:bodyPr/>
        <a:lstStyle/>
        <a:p>
          <a:r>
            <a:rPr lang="en-IN" b="1"/>
            <a:t>Viability:</a:t>
          </a:r>
          <a:r>
            <a:rPr lang="en-IN"/>
            <a:t> A feature indicating cell viability, potentially used for filtering live cells.</a:t>
          </a:r>
        </a:p>
      </dgm:t>
    </dgm:pt>
    <dgm:pt modelId="{D3E071FA-9511-4E85-B1D6-77C5185EB013}" type="parTrans" cxnId="{3C481F06-ED1B-4763-A354-81CF7D184448}">
      <dgm:prSet/>
      <dgm:spPr/>
      <dgm:t>
        <a:bodyPr/>
        <a:lstStyle/>
        <a:p>
          <a:endParaRPr lang="en-IN"/>
        </a:p>
      </dgm:t>
    </dgm:pt>
    <dgm:pt modelId="{7896E9D0-7C5F-42D5-BD87-EFC534BD305D}" type="sibTrans" cxnId="{3C481F06-ED1B-4763-A354-81CF7D184448}">
      <dgm:prSet/>
      <dgm:spPr/>
      <dgm:t>
        <a:bodyPr/>
        <a:lstStyle/>
        <a:p>
          <a:endParaRPr lang="en-IN"/>
        </a:p>
      </dgm:t>
    </dgm:pt>
    <dgm:pt modelId="{64083A9F-9127-426D-9DAB-191021816460}">
      <dgm:prSet/>
      <dgm:spPr/>
      <dgm:t>
        <a:bodyPr/>
        <a:lstStyle/>
        <a:p>
          <a:r>
            <a:rPr lang="en-IN" b="1"/>
            <a:t>File Number and Event Number:</a:t>
          </a:r>
          <a:r>
            <a:rPr lang="en-IN"/>
            <a:t> Unique identifiers for each file and specific events within the data.</a:t>
          </a:r>
        </a:p>
      </dgm:t>
    </dgm:pt>
    <dgm:pt modelId="{F88AB5E2-A5DA-402A-8530-1C0CE727800C}" type="parTrans" cxnId="{9D3E1AB3-ED18-4B71-9019-149D48E964D1}">
      <dgm:prSet/>
      <dgm:spPr/>
      <dgm:t>
        <a:bodyPr/>
        <a:lstStyle/>
        <a:p>
          <a:endParaRPr lang="en-IN"/>
        </a:p>
      </dgm:t>
    </dgm:pt>
    <dgm:pt modelId="{9AC22AD9-6CE4-4262-AB52-1B0F1E92BF8F}" type="sibTrans" cxnId="{9D3E1AB3-ED18-4B71-9019-149D48E964D1}">
      <dgm:prSet/>
      <dgm:spPr/>
      <dgm:t>
        <a:bodyPr/>
        <a:lstStyle/>
        <a:p>
          <a:endParaRPr lang="en-IN"/>
        </a:p>
      </dgm:t>
    </dgm:pt>
    <dgm:pt modelId="{43B979EA-FAFB-4F55-B639-920D4FDA8D3F}">
      <dgm:prSet/>
      <dgm:spPr/>
      <dgm:t>
        <a:bodyPr/>
        <a:lstStyle/>
        <a:p>
          <a:r>
            <a:rPr lang="en-IN" b="1"/>
            <a:t>Label and Individual:</a:t>
          </a:r>
          <a:r>
            <a:rPr lang="en-IN"/>
            <a:t> Provide labeling information and identifiers for different individuals in the dataset.</a:t>
          </a:r>
        </a:p>
      </dgm:t>
    </dgm:pt>
    <dgm:pt modelId="{FBA0B8F2-F1E7-4150-BB50-AB6E5E59414A}" type="parTrans" cxnId="{D1D16C5D-30E5-41F2-8518-081E61CE1CC3}">
      <dgm:prSet/>
      <dgm:spPr/>
      <dgm:t>
        <a:bodyPr/>
        <a:lstStyle/>
        <a:p>
          <a:endParaRPr lang="en-IN"/>
        </a:p>
      </dgm:t>
    </dgm:pt>
    <dgm:pt modelId="{21B4AAFF-4C47-442C-86F6-F29A66676252}" type="sibTrans" cxnId="{D1D16C5D-30E5-41F2-8518-081E61CE1CC3}">
      <dgm:prSet/>
      <dgm:spPr/>
      <dgm:t>
        <a:bodyPr/>
        <a:lstStyle/>
        <a:p>
          <a:endParaRPr lang="en-IN"/>
        </a:p>
      </dgm:t>
    </dgm:pt>
    <dgm:pt modelId="{A7258047-578D-4E4F-B66D-4B92F4962372}">
      <dgm:prSet/>
      <dgm:spPr/>
      <dgm:t>
        <a:bodyPr/>
        <a:lstStyle/>
        <a:p>
          <a:r>
            <a:rPr lang="en-IN" b="1"/>
            <a:t>Dataset Overview: </a:t>
          </a:r>
          <a:r>
            <a:rPr lang="en-IN" b="1" i="1"/>
            <a:t>The dataset contains 265,626 rows and 42 columns, each representing different measurements and features related to cytometry analysis</a:t>
          </a:r>
          <a:r>
            <a:rPr lang="en-IN"/>
            <a:t>.</a:t>
          </a:r>
        </a:p>
      </dgm:t>
    </dgm:pt>
    <dgm:pt modelId="{4657CBBB-56F2-481F-BD7B-95DF32E1ADDC}" type="parTrans" cxnId="{AAB5BFF2-CD76-4BCD-AA7C-914F9E1A57F3}">
      <dgm:prSet/>
      <dgm:spPr/>
      <dgm:t>
        <a:bodyPr/>
        <a:lstStyle/>
        <a:p>
          <a:endParaRPr lang="en-IN"/>
        </a:p>
      </dgm:t>
    </dgm:pt>
    <dgm:pt modelId="{B958FC1D-B10D-4627-942D-746717693E3B}" type="sibTrans" cxnId="{AAB5BFF2-CD76-4BCD-AA7C-914F9E1A57F3}">
      <dgm:prSet/>
      <dgm:spPr/>
      <dgm:t>
        <a:bodyPr/>
        <a:lstStyle/>
        <a:p>
          <a:endParaRPr lang="en-IN"/>
        </a:p>
      </dgm:t>
    </dgm:pt>
    <dgm:pt modelId="{B0ADB7BF-8366-432A-862D-6B738ACB12EC}">
      <dgm:prSet/>
      <dgm:spPr/>
      <dgm:t>
        <a:bodyPr/>
        <a:lstStyle/>
        <a:p>
          <a:r>
            <a:rPr lang="en-IN" b="1"/>
            <a:t>Dataset Purpose and Relevance: </a:t>
          </a:r>
          <a:r>
            <a:rPr lang="en-IN" b="1" i="1"/>
            <a:t>This dataset is essential for clustering cell populations based on their surface markers, enabling the identification of biologically meaningful groups. The availability of both labeled and unlabeled data supports the semi-supervised learning approach for clustering</a:t>
          </a:r>
          <a:r>
            <a:rPr lang="en-IN"/>
            <a:t>.</a:t>
          </a:r>
        </a:p>
      </dgm:t>
    </dgm:pt>
    <dgm:pt modelId="{4C6D556C-9FCD-4E69-895D-979D7C836E44}" type="parTrans" cxnId="{EF1744EE-75AC-4640-97D0-1743F2E2DB8A}">
      <dgm:prSet/>
      <dgm:spPr/>
      <dgm:t>
        <a:bodyPr/>
        <a:lstStyle/>
        <a:p>
          <a:endParaRPr lang="en-IN"/>
        </a:p>
      </dgm:t>
    </dgm:pt>
    <dgm:pt modelId="{EA3053F2-1227-4C63-A25E-B7C5EE9528C2}" type="sibTrans" cxnId="{EF1744EE-75AC-4640-97D0-1743F2E2DB8A}">
      <dgm:prSet/>
      <dgm:spPr/>
      <dgm:t>
        <a:bodyPr/>
        <a:lstStyle/>
        <a:p>
          <a:endParaRPr lang="en-IN"/>
        </a:p>
      </dgm:t>
    </dgm:pt>
    <dgm:pt modelId="{162C2F76-AE37-40FF-8DBE-DBECB5B8DE77}">
      <dgm:prSet/>
      <dgm:spPr/>
      <dgm:t>
        <a:bodyPr/>
        <a:lstStyle/>
        <a:p>
          <a:r>
            <a:rPr lang="en-US"/>
            <a:t>.</a:t>
          </a:r>
          <a:endParaRPr lang="en-IN"/>
        </a:p>
      </dgm:t>
    </dgm:pt>
    <dgm:pt modelId="{81A9DC32-14C3-4872-AB26-3ADC2E55973C}" type="parTrans" cxnId="{685780BA-D7DE-4D15-A335-942494DCBD59}">
      <dgm:prSet/>
      <dgm:spPr/>
      <dgm:t>
        <a:bodyPr/>
        <a:lstStyle/>
        <a:p>
          <a:endParaRPr lang="en-IN"/>
        </a:p>
      </dgm:t>
    </dgm:pt>
    <dgm:pt modelId="{5978027F-6A64-4A40-AB46-96908F526285}" type="sibTrans" cxnId="{685780BA-D7DE-4D15-A335-942494DCBD59}">
      <dgm:prSet/>
      <dgm:spPr/>
      <dgm:t>
        <a:bodyPr/>
        <a:lstStyle/>
        <a:p>
          <a:endParaRPr lang="en-IN"/>
        </a:p>
      </dgm:t>
    </dgm:pt>
    <dgm:pt modelId="{2A53AED0-A054-4987-8698-335429DBE0D9}" type="pres">
      <dgm:prSet presAssocID="{84CA55DB-A872-418D-9E26-0150BD90C5E1}" presName="linear" presStyleCnt="0">
        <dgm:presLayoutVars>
          <dgm:animLvl val="lvl"/>
          <dgm:resizeHandles val="exact"/>
        </dgm:presLayoutVars>
      </dgm:prSet>
      <dgm:spPr/>
    </dgm:pt>
    <dgm:pt modelId="{FA1AFBA7-B95A-4FD4-AD82-BBC3B2E144E1}" type="pres">
      <dgm:prSet presAssocID="{28FC4EEB-B9AD-4164-9668-59885DF038BD}" presName="parentText" presStyleLbl="node1" presStyleIdx="0" presStyleCnt="11">
        <dgm:presLayoutVars>
          <dgm:chMax val="0"/>
          <dgm:bulletEnabled val="1"/>
        </dgm:presLayoutVars>
      </dgm:prSet>
      <dgm:spPr/>
    </dgm:pt>
    <dgm:pt modelId="{3815B226-E730-4DE6-BD1E-8562B8B51EEF}" type="pres">
      <dgm:prSet presAssocID="{B75F22B5-118F-46FD-9698-89E2BE634ED5}" presName="spacer" presStyleCnt="0"/>
      <dgm:spPr/>
    </dgm:pt>
    <dgm:pt modelId="{262C4963-FAE3-4100-BD50-DE36CBCC633D}" type="pres">
      <dgm:prSet presAssocID="{2DB24EC0-752B-40E5-996F-FE234300EE44}" presName="parentText" presStyleLbl="node1" presStyleIdx="1" presStyleCnt="11">
        <dgm:presLayoutVars>
          <dgm:chMax val="0"/>
          <dgm:bulletEnabled val="1"/>
        </dgm:presLayoutVars>
      </dgm:prSet>
      <dgm:spPr/>
    </dgm:pt>
    <dgm:pt modelId="{C0C012D6-BC8A-4787-8A7B-2570E85F98D5}" type="pres">
      <dgm:prSet presAssocID="{0C6732F8-04F8-4113-86CD-60D618978A4C}" presName="spacer" presStyleCnt="0"/>
      <dgm:spPr/>
    </dgm:pt>
    <dgm:pt modelId="{1C626F8D-2B49-44E7-85DF-58FF0C1E0A6B}" type="pres">
      <dgm:prSet presAssocID="{B2F0BE9A-1343-459E-8886-D8695CAAC994}" presName="parentText" presStyleLbl="node1" presStyleIdx="2" presStyleCnt="11">
        <dgm:presLayoutVars>
          <dgm:chMax val="0"/>
          <dgm:bulletEnabled val="1"/>
        </dgm:presLayoutVars>
      </dgm:prSet>
      <dgm:spPr/>
    </dgm:pt>
    <dgm:pt modelId="{6978901A-5CBF-4E7D-BDA3-4543A9AEA4F3}" type="pres">
      <dgm:prSet presAssocID="{4650617E-4549-409C-8B4C-F1B44629DDBA}" presName="spacer" presStyleCnt="0"/>
      <dgm:spPr/>
    </dgm:pt>
    <dgm:pt modelId="{630EBC30-32C0-46E9-B647-084DACECD4AD}" type="pres">
      <dgm:prSet presAssocID="{50354210-189C-40A0-9A91-66F11F739C48}" presName="parentText" presStyleLbl="node1" presStyleIdx="3" presStyleCnt="11">
        <dgm:presLayoutVars>
          <dgm:chMax val="0"/>
          <dgm:bulletEnabled val="1"/>
        </dgm:presLayoutVars>
      </dgm:prSet>
      <dgm:spPr/>
    </dgm:pt>
    <dgm:pt modelId="{0ACE756F-210C-4ACF-96B2-DBAB60BF2835}" type="pres">
      <dgm:prSet presAssocID="{7EE39AB5-7BE6-47DD-BF7C-2266FC0771BF}" presName="spacer" presStyleCnt="0"/>
      <dgm:spPr/>
    </dgm:pt>
    <dgm:pt modelId="{D4BDEEE2-1EEF-4E6D-8155-B182487BE8FE}" type="pres">
      <dgm:prSet presAssocID="{7DD88104-2CD3-462E-A5B0-F2BB2721DCE3}" presName="parentText" presStyleLbl="node1" presStyleIdx="4" presStyleCnt="11">
        <dgm:presLayoutVars>
          <dgm:chMax val="0"/>
          <dgm:bulletEnabled val="1"/>
        </dgm:presLayoutVars>
      </dgm:prSet>
      <dgm:spPr/>
    </dgm:pt>
    <dgm:pt modelId="{BE5B548D-62D8-48FD-BA91-83DE2ECAB85D}" type="pres">
      <dgm:prSet presAssocID="{B85A6703-3EE8-4CD7-B378-6ECF197FCCC6}" presName="spacer" presStyleCnt="0"/>
      <dgm:spPr/>
    </dgm:pt>
    <dgm:pt modelId="{60E3302D-C006-443D-A539-42E2D0B12788}" type="pres">
      <dgm:prSet presAssocID="{30514F84-1056-4B1A-BE7F-A64DC6CF12BF}" presName="parentText" presStyleLbl="node1" presStyleIdx="5" presStyleCnt="11">
        <dgm:presLayoutVars>
          <dgm:chMax val="0"/>
          <dgm:bulletEnabled val="1"/>
        </dgm:presLayoutVars>
      </dgm:prSet>
      <dgm:spPr/>
    </dgm:pt>
    <dgm:pt modelId="{029E3537-16CD-4C61-B6DB-EA7091578BAA}" type="pres">
      <dgm:prSet presAssocID="{7896E9D0-7C5F-42D5-BD87-EFC534BD305D}" presName="spacer" presStyleCnt="0"/>
      <dgm:spPr/>
    </dgm:pt>
    <dgm:pt modelId="{68EDB0DD-B831-46A2-9D2C-21D6FD98CF0B}" type="pres">
      <dgm:prSet presAssocID="{64083A9F-9127-426D-9DAB-191021816460}" presName="parentText" presStyleLbl="node1" presStyleIdx="6" presStyleCnt="11">
        <dgm:presLayoutVars>
          <dgm:chMax val="0"/>
          <dgm:bulletEnabled val="1"/>
        </dgm:presLayoutVars>
      </dgm:prSet>
      <dgm:spPr/>
    </dgm:pt>
    <dgm:pt modelId="{A8167D62-A8EB-4107-9165-C3B84742D43C}" type="pres">
      <dgm:prSet presAssocID="{9AC22AD9-6CE4-4262-AB52-1B0F1E92BF8F}" presName="spacer" presStyleCnt="0"/>
      <dgm:spPr/>
    </dgm:pt>
    <dgm:pt modelId="{9AFC641C-BC0E-4472-A706-88A64D5BE244}" type="pres">
      <dgm:prSet presAssocID="{43B979EA-FAFB-4F55-B639-920D4FDA8D3F}" presName="parentText" presStyleLbl="node1" presStyleIdx="7" presStyleCnt="11">
        <dgm:presLayoutVars>
          <dgm:chMax val="0"/>
          <dgm:bulletEnabled val="1"/>
        </dgm:presLayoutVars>
      </dgm:prSet>
      <dgm:spPr/>
    </dgm:pt>
    <dgm:pt modelId="{DEDCE61C-FBA5-4D0F-AEA1-3A8F87A5C335}" type="pres">
      <dgm:prSet presAssocID="{21B4AAFF-4C47-442C-86F6-F29A66676252}" presName="spacer" presStyleCnt="0"/>
      <dgm:spPr/>
    </dgm:pt>
    <dgm:pt modelId="{E4AD1066-0D4D-4DE4-A1E8-B2CBA4883C66}" type="pres">
      <dgm:prSet presAssocID="{A7258047-578D-4E4F-B66D-4B92F4962372}" presName="parentText" presStyleLbl="node1" presStyleIdx="8" presStyleCnt="11">
        <dgm:presLayoutVars>
          <dgm:chMax val="0"/>
          <dgm:bulletEnabled val="1"/>
        </dgm:presLayoutVars>
      </dgm:prSet>
      <dgm:spPr/>
    </dgm:pt>
    <dgm:pt modelId="{6825D78A-B425-4703-9307-CD9A47BCBB11}" type="pres">
      <dgm:prSet presAssocID="{B958FC1D-B10D-4627-942D-746717693E3B}" presName="spacer" presStyleCnt="0"/>
      <dgm:spPr/>
    </dgm:pt>
    <dgm:pt modelId="{8746518E-1CDD-470B-B065-C7E7241DBBF8}" type="pres">
      <dgm:prSet presAssocID="{B0ADB7BF-8366-432A-862D-6B738ACB12EC}" presName="parentText" presStyleLbl="node1" presStyleIdx="9" presStyleCnt="11">
        <dgm:presLayoutVars>
          <dgm:chMax val="0"/>
          <dgm:bulletEnabled val="1"/>
        </dgm:presLayoutVars>
      </dgm:prSet>
      <dgm:spPr/>
    </dgm:pt>
    <dgm:pt modelId="{4C0368AD-E673-4E42-AC52-12BB33351865}" type="pres">
      <dgm:prSet presAssocID="{EA3053F2-1227-4C63-A25E-B7C5EE9528C2}" presName="spacer" presStyleCnt="0"/>
      <dgm:spPr/>
    </dgm:pt>
    <dgm:pt modelId="{F8403A3C-29A7-4356-8B01-D519405CFE84}" type="pres">
      <dgm:prSet presAssocID="{162C2F76-AE37-40FF-8DBE-DBECB5B8DE77}" presName="parentText" presStyleLbl="node1" presStyleIdx="10" presStyleCnt="11">
        <dgm:presLayoutVars>
          <dgm:chMax val="0"/>
          <dgm:bulletEnabled val="1"/>
        </dgm:presLayoutVars>
      </dgm:prSet>
      <dgm:spPr/>
    </dgm:pt>
  </dgm:ptLst>
  <dgm:cxnLst>
    <dgm:cxn modelId="{3C481F06-ED1B-4763-A354-81CF7D184448}" srcId="{84CA55DB-A872-418D-9E26-0150BD90C5E1}" destId="{30514F84-1056-4B1A-BE7F-A64DC6CF12BF}" srcOrd="5" destOrd="0" parTransId="{D3E071FA-9511-4E85-B1D6-77C5185EB013}" sibTransId="{7896E9D0-7C5F-42D5-BD87-EFC534BD305D}"/>
    <dgm:cxn modelId="{1298AD07-E43D-4C06-9C7E-8471202D856C}" type="presOf" srcId="{B2F0BE9A-1343-459E-8886-D8695CAAC994}" destId="{1C626F8D-2B49-44E7-85DF-58FF0C1E0A6B}" srcOrd="0" destOrd="0" presId="urn:microsoft.com/office/officeart/2005/8/layout/vList2"/>
    <dgm:cxn modelId="{F30BCC0C-6904-4FD9-8880-5C92F0B7F37D}" type="presOf" srcId="{B0ADB7BF-8366-432A-862D-6B738ACB12EC}" destId="{8746518E-1CDD-470B-B065-C7E7241DBBF8}" srcOrd="0" destOrd="0" presId="urn:microsoft.com/office/officeart/2005/8/layout/vList2"/>
    <dgm:cxn modelId="{6AEDF210-ADFF-4D07-886B-C7665E1BDC36}" srcId="{84CA55DB-A872-418D-9E26-0150BD90C5E1}" destId="{50354210-189C-40A0-9A91-66F11F739C48}" srcOrd="3" destOrd="0" parTransId="{AA70AB50-BE19-44F1-9B8A-65C5AE57318D}" sibTransId="{7EE39AB5-7BE6-47DD-BF7C-2266FC0771BF}"/>
    <dgm:cxn modelId="{0EC39F28-8DFC-4D4A-BD25-D7CD76DE34E3}" type="presOf" srcId="{A7258047-578D-4E4F-B66D-4B92F4962372}" destId="{E4AD1066-0D4D-4DE4-A1E8-B2CBA4883C66}" srcOrd="0" destOrd="0" presId="urn:microsoft.com/office/officeart/2005/8/layout/vList2"/>
    <dgm:cxn modelId="{3B20992E-E72A-447F-A088-56DD0B245F54}" type="presOf" srcId="{28FC4EEB-B9AD-4164-9668-59885DF038BD}" destId="{FA1AFBA7-B95A-4FD4-AD82-BBC3B2E144E1}" srcOrd="0" destOrd="0" presId="urn:microsoft.com/office/officeart/2005/8/layout/vList2"/>
    <dgm:cxn modelId="{E7CE2336-D021-402E-94B4-B4CC158037FF}" srcId="{84CA55DB-A872-418D-9E26-0150BD90C5E1}" destId="{2DB24EC0-752B-40E5-996F-FE234300EE44}" srcOrd="1" destOrd="0" parTransId="{58CDD447-D4E5-41B6-8F70-E30648E91635}" sibTransId="{0C6732F8-04F8-4113-86CD-60D618978A4C}"/>
    <dgm:cxn modelId="{D1D16C5D-30E5-41F2-8518-081E61CE1CC3}" srcId="{84CA55DB-A872-418D-9E26-0150BD90C5E1}" destId="{43B979EA-FAFB-4F55-B639-920D4FDA8D3F}" srcOrd="7" destOrd="0" parTransId="{FBA0B8F2-F1E7-4150-BB50-AB6E5E59414A}" sibTransId="{21B4AAFF-4C47-442C-86F6-F29A66676252}"/>
    <dgm:cxn modelId="{73D92173-7315-4559-97BF-567B757BE03F}" type="presOf" srcId="{30514F84-1056-4B1A-BE7F-A64DC6CF12BF}" destId="{60E3302D-C006-443D-A539-42E2D0B12788}" srcOrd="0" destOrd="0" presId="urn:microsoft.com/office/officeart/2005/8/layout/vList2"/>
    <dgm:cxn modelId="{FDAAFE84-F612-4A26-AEA6-E00E009119D5}" type="presOf" srcId="{84CA55DB-A872-418D-9E26-0150BD90C5E1}" destId="{2A53AED0-A054-4987-8698-335429DBE0D9}" srcOrd="0" destOrd="0" presId="urn:microsoft.com/office/officeart/2005/8/layout/vList2"/>
    <dgm:cxn modelId="{4F281C8E-A410-4813-BA93-A8E515D68C2E}" type="presOf" srcId="{43B979EA-FAFB-4F55-B639-920D4FDA8D3F}" destId="{9AFC641C-BC0E-4472-A706-88A64D5BE244}" srcOrd="0" destOrd="0" presId="urn:microsoft.com/office/officeart/2005/8/layout/vList2"/>
    <dgm:cxn modelId="{A3718F90-61E6-4D6D-BE23-58FDA84ABEF0}" srcId="{84CA55DB-A872-418D-9E26-0150BD90C5E1}" destId="{28FC4EEB-B9AD-4164-9668-59885DF038BD}" srcOrd="0" destOrd="0" parTransId="{F4C448E7-CD0A-46A6-91C8-AB29EAA455ED}" sibTransId="{B75F22B5-118F-46FD-9698-89E2BE634ED5}"/>
    <dgm:cxn modelId="{1A24179D-0955-44EC-BDC0-41B7455467DE}" type="presOf" srcId="{7DD88104-2CD3-462E-A5B0-F2BB2721DCE3}" destId="{D4BDEEE2-1EEF-4E6D-8155-B182487BE8FE}" srcOrd="0" destOrd="0" presId="urn:microsoft.com/office/officeart/2005/8/layout/vList2"/>
    <dgm:cxn modelId="{577D43A1-E8C7-4E75-8D4C-FE0F2FED19FA}" type="presOf" srcId="{64083A9F-9127-426D-9DAB-191021816460}" destId="{68EDB0DD-B831-46A2-9D2C-21D6FD98CF0B}" srcOrd="0" destOrd="0" presId="urn:microsoft.com/office/officeart/2005/8/layout/vList2"/>
    <dgm:cxn modelId="{9D3E1AB3-ED18-4B71-9019-149D48E964D1}" srcId="{84CA55DB-A872-418D-9E26-0150BD90C5E1}" destId="{64083A9F-9127-426D-9DAB-191021816460}" srcOrd="6" destOrd="0" parTransId="{F88AB5E2-A5DA-402A-8530-1C0CE727800C}" sibTransId="{9AC22AD9-6CE4-4262-AB52-1B0F1E92BF8F}"/>
    <dgm:cxn modelId="{F09EE0B6-EC0C-4304-8620-000D98AA4CD4}" type="presOf" srcId="{50354210-189C-40A0-9A91-66F11F739C48}" destId="{630EBC30-32C0-46E9-B647-084DACECD4AD}" srcOrd="0" destOrd="0" presId="urn:microsoft.com/office/officeart/2005/8/layout/vList2"/>
    <dgm:cxn modelId="{685780BA-D7DE-4D15-A335-942494DCBD59}" srcId="{84CA55DB-A872-418D-9E26-0150BD90C5E1}" destId="{162C2F76-AE37-40FF-8DBE-DBECB5B8DE77}" srcOrd="10" destOrd="0" parTransId="{81A9DC32-14C3-4872-AB26-3ADC2E55973C}" sibTransId="{5978027F-6A64-4A40-AB46-96908F526285}"/>
    <dgm:cxn modelId="{BBCAA0CF-472C-4730-BD24-0C6E145DF60C}" type="presOf" srcId="{162C2F76-AE37-40FF-8DBE-DBECB5B8DE77}" destId="{F8403A3C-29A7-4356-8B01-D519405CFE84}" srcOrd="0" destOrd="0" presId="urn:microsoft.com/office/officeart/2005/8/layout/vList2"/>
    <dgm:cxn modelId="{B6A5D9DA-40FE-4245-A9F1-5E4A846340A6}" type="presOf" srcId="{2DB24EC0-752B-40E5-996F-FE234300EE44}" destId="{262C4963-FAE3-4100-BD50-DE36CBCC633D}" srcOrd="0" destOrd="0" presId="urn:microsoft.com/office/officeart/2005/8/layout/vList2"/>
    <dgm:cxn modelId="{30C463ED-1981-4043-AC02-8D2137D6B570}" srcId="{84CA55DB-A872-418D-9E26-0150BD90C5E1}" destId="{7DD88104-2CD3-462E-A5B0-F2BB2721DCE3}" srcOrd="4" destOrd="0" parTransId="{1398F6F4-2468-4A62-A9EA-05EFA29B50F7}" sibTransId="{B85A6703-3EE8-4CD7-B378-6ECF197FCCC6}"/>
    <dgm:cxn modelId="{EF1744EE-75AC-4640-97D0-1743F2E2DB8A}" srcId="{84CA55DB-A872-418D-9E26-0150BD90C5E1}" destId="{B0ADB7BF-8366-432A-862D-6B738ACB12EC}" srcOrd="9" destOrd="0" parTransId="{4C6D556C-9FCD-4E69-895D-979D7C836E44}" sibTransId="{EA3053F2-1227-4C63-A25E-B7C5EE9528C2}"/>
    <dgm:cxn modelId="{AAB5BFF2-CD76-4BCD-AA7C-914F9E1A57F3}" srcId="{84CA55DB-A872-418D-9E26-0150BD90C5E1}" destId="{A7258047-578D-4E4F-B66D-4B92F4962372}" srcOrd="8" destOrd="0" parTransId="{4657CBBB-56F2-481F-BD7B-95DF32E1ADDC}" sibTransId="{B958FC1D-B10D-4627-942D-746717693E3B}"/>
    <dgm:cxn modelId="{94F6A0F4-D2F9-4726-A277-497447E4BE9B}" srcId="{84CA55DB-A872-418D-9E26-0150BD90C5E1}" destId="{B2F0BE9A-1343-459E-8886-D8695CAAC994}" srcOrd="2" destOrd="0" parTransId="{5F1AA442-799B-46F9-B271-2BE093312D68}" sibTransId="{4650617E-4549-409C-8B4C-F1B44629DDBA}"/>
    <dgm:cxn modelId="{85F59119-D82B-47F3-9BA6-C0A0900FD63A}" type="presParOf" srcId="{2A53AED0-A054-4987-8698-335429DBE0D9}" destId="{FA1AFBA7-B95A-4FD4-AD82-BBC3B2E144E1}" srcOrd="0" destOrd="0" presId="urn:microsoft.com/office/officeart/2005/8/layout/vList2"/>
    <dgm:cxn modelId="{ECA07E5A-1556-4C22-8DDF-E745DF5E39FE}" type="presParOf" srcId="{2A53AED0-A054-4987-8698-335429DBE0D9}" destId="{3815B226-E730-4DE6-BD1E-8562B8B51EEF}" srcOrd="1" destOrd="0" presId="urn:microsoft.com/office/officeart/2005/8/layout/vList2"/>
    <dgm:cxn modelId="{9089C5BC-5555-40D1-BF1E-ADD49D9CF927}" type="presParOf" srcId="{2A53AED0-A054-4987-8698-335429DBE0D9}" destId="{262C4963-FAE3-4100-BD50-DE36CBCC633D}" srcOrd="2" destOrd="0" presId="urn:microsoft.com/office/officeart/2005/8/layout/vList2"/>
    <dgm:cxn modelId="{1B98A956-87FF-4739-A2A6-B9DC708759D7}" type="presParOf" srcId="{2A53AED0-A054-4987-8698-335429DBE0D9}" destId="{C0C012D6-BC8A-4787-8A7B-2570E85F98D5}" srcOrd="3" destOrd="0" presId="urn:microsoft.com/office/officeart/2005/8/layout/vList2"/>
    <dgm:cxn modelId="{84334BC6-47B6-4C97-BA24-D2612C532187}" type="presParOf" srcId="{2A53AED0-A054-4987-8698-335429DBE0D9}" destId="{1C626F8D-2B49-44E7-85DF-58FF0C1E0A6B}" srcOrd="4" destOrd="0" presId="urn:microsoft.com/office/officeart/2005/8/layout/vList2"/>
    <dgm:cxn modelId="{18708788-0714-4CA2-B8C5-78090297EC4B}" type="presParOf" srcId="{2A53AED0-A054-4987-8698-335429DBE0D9}" destId="{6978901A-5CBF-4E7D-BDA3-4543A9AEA4F3}" srcOrd="5" destOrd="0" presId="urn:microsoft.com/office/officeart/2005/8/layout/vList2"/>
    <dgm:cxn modelId="{3E871C76-AC6A-436A-8527-CA7A84D807DD}" type="presParOf" srcId="{2A53AED0-A054-4987-8698-335429DBE0D9}" destId="{630EBC30-32C0-46E9-B647-084DACECD4AD}" srcOrd="6" destOrd="0" presId="urn:microsoft.com/office/officeart/2005/8/layout/vList2"/>
    <dgm:cxn modelId="{9E8620A1-130A-424E-AB0F-587BED9EBA6A}" type="presParOf" srcId="{2A53AED0-A054-4987-8698-335429DBE0D9}" destId="{0ACE756F-210C-4ACF-96B2-DBAB60BF2835}" srcOrd="7" destOrd="0" presId="urn:microsoft.com/office/officeart/2005/8/layout/vList2"/>
    <dgm:cxn modelId="{A8FFA566-F4A8-4698-AD41-CD09C910E450}" type="presParOf" srcId="{2A53AED0-A054-4987-8698-335429DBE0D9}" destId="{D4BDEEE2-1EEF-4E6D-8155-B182487BE8FE}" srcOrd="8" destOrd="0" presId="urn:microsoft.com/office/officeart/2005/8/layout/vList2"/>
    <dgm:cxn modelId="{642BCFCF-1B32-4B75-9071-6559AC222F34}" type="presParOf" srcId="{2A53AED0-A054-4987-8698-335429DBE0D9}" destId="{BE5B548D-62D8-48FD-BA91-83DE2ECAB85D}" srcOrd="9" destOrd="0" presId="urn:microsoft.com/office/officeart/2005/8/layout/vList2"/>
    <dgm:cxn modelId="{2A312523-4C3C-4030-93E8-C8EE9E4048EE}" type="presParOf" srcId="{2A53AED0-A054-4987-8698-335429DBE0D9}" destId="{60E3302D-C006-443D-A539-42E2D0B12788}" srcOrd="10" destOrd="0" presId="urn:microsoft.com/office/officeart/2005/8/layout/vList2"/>
    <dgm:cxn modelId="{4D67D6BF-F172-4358-A8F0-531E702EB32B}" type="presParOf" srcId="{2A53AED0-A054-4987-8698-335429DBE0D9}" destId="{029E3537-16CD-4C61-B6DB-EA7091578BAA}" srcOrd="11" destOrd="0" presId="urn:microsoft.com/office/officeart/2005/8/layout/vList2"/>
    <dgm:cxn modelId="{1DAD5A79-5B88-44E8-83B0-A74B19DED263}" type="presParOf" srcId="{2A53AED0-A054-4987-8698-335429DBE0D9}" destId="{68EDB0DD-B831-46A2-9D2C-21D6FD98CF0B}" srcOrd="12" destOrd="0" presId="urn:microsoft.com/office/officeart/2005/8/layout/vList2"/>
    <dgm:cxn modelId="{EE1094E4-12F0-4AA6-B822-C5C498C04626}" type="presParOf" srcId="{2A53AED0-A054-4987-8698-335429DBE0D9}" destId="{A8167D62-A8EB-4107-9165-C3B84742D43C}" srcOrd="13" destOrd="0" presId="urn:microsoft.com/office/officeart/2005/8/layout/vList2"/>
    <dgm:cxn modelId="{EF0DEF7A-6469-4276-87E5-6E07D8FE8498}" type="presParOf" srcId="{2A53AED0-A054-4987-8698-335429DBE0D9}" destId="{9AFC641C-BC0E-4472-A706-88A64D5BE244}" srcOrd="14" destOrd="0" presId="urn:microsoft.com/office/officeart/2005/8/layout/vList2"/>
    <dgm:cxn modelId="{645917F8-63E7-43C2-A2DB-D31D75E633C3}" type="presParOf" srcId="{2A53AED0-A054-4987-8698-335429DBE0D9}" destId="{DEDCE61C-FBA5-4D0F-AEA1-3A8F87A5C335}" srcOrd="15" destOrd="0" presId="urn:microsoft.com/office/officeart/2005/8/layout/vList2"/>
    <dgm:cxn modelId="{52F5C92B-612D-42CE-AC78-E622113687B7}" type="presParOf" srcId="{2A53AED0-A054-4987-8698-335429DBE0D9}" destId="{E4AD1066-0D4D-4DE4-A1E8-B2CBA4883C66}" srcOrd="16" destOrd="0" presId="urn:microsoft.com/office/officeart/2005/8/layout/vList2"/>
    <dgm:cxn modelId="{AC98B807-6000-4B08-9EF1-1C0AFE3CD100}" type="presParOf" srcId="{2A53AED0-A054-4987-8698-335429DBE0D9}" destId="{6825D78A-B425-4703-9307-CD9A47BCBB11}" srcOrd="17" destOrd="0" presId="urn:microsoft.com/office/officeart/2005/8/layout/vList2"/>
    <dgm:cxn modelId="{5A50B0B7-4C6B-4A3D-B812-2597E20312CC}" type="presParOf" srcId="{2A53AED0-A054-4987-8698-335429DBE0D9}" destId="{8746518E-1CDD-470B-B065-C7E7241DBBF8}" srcOrd="18" destOrd="0" presId="urn:microsoft.com/office/officeart/2005/8/layout/vList2"/>
    <dgm:cxn modelId="{EA18E6F5-D9A6-4B4A-96F5-1D424D23976B}" type="presParOf" srcId="{2A53AED0-A054-4987-8698-335429DBE0D9}" destId="{4C0368AD-E673-4E42-AC52-12BB33351865}" srcOrd="19" destOrd="0" presId="urn:microsoft.com/office/officeart/2005/8/layout/vList2"/>
    <dgm:cxn modelId="{A09C936F-418F-4861-8891-11D92EE10489}" type="presParOf" srcId="{2A53AED0-A054-4987-8698-335429DBE0D9}" destId="{F8403A3C-29A7-4356-8B01-D519405CFE84}" srcOrd="2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D19C058-317E-468A-9E05-60F5449E2B00}"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IN"/>
        </a:p>
      </dgm:t>
    </dgm:pt>
    <dgm:pt modelId="{1D071EAE-94CF-4E0A-A454-C69FA46CFC95}">
      <dgm:prSet/>
      <dgm:spPr/>
      <dgm:t>
        <a:bodyPr/>
        <a:lstStyle/>
        <a:p>
          <a:r>
            <a:rPr lang="en-US" dirty="0"/>
            <a:t>model</a:t>
          </a:r>
          <a:endParaRPr lang="en-IN" dirty="0"/>
        </a:p>
      </dgm:t>
    </dgm:pt>
    <dgm:pt modelId="{C27885F3-92D4-4B58-AF7C-C64F86A6653C}" type="parTrans" cxnId="{E1F6ADD8-9BF6-4D71-8655-7D10A39743B4}">
      <dgm:prSet/>
      <dgm:spPr/>
      <dgm:t>
        <a:bodyPr/>
        <a:lstStyle/>
        <a:p>
          <a:endParaRPr lang="en-IN"/>
        </a:p>
      </dgm:t>
    </dgm:pt>
    <dgm:pt modelId="{DBD7E915-77E8-4698-A2ED-3233E66CBFB8}" type="sibTrans" cxnId="{E1F6ADD8-9BF6-4D71-8655-7D10A39743B4}">
      <dgm:prSet/>
      <dgm:spPr/>
      <dgm:t>
        <a:bodyPr/>
        <a:lstStyle/>
        <a:p>
          <a:endParaRPr lang="en-IN"/>
        </a:p>
      </dgm:t>
    </dgm:pt>
    <dgm:pt modelId="{BBC5BC0F-7622-4273-BFA4-2A747F84338A}" type="pres">
      <dgm:prSet presAssocID="{BD19C058-317E-468A-9E05-60F5449E2B00}" presName="Name0" presStyleCnt="0">
        <dgm:presLayoutVars>
          <dgm:chPref val="3"/>
          <dgm:dir/>
          <dgm:animLvl val="lvl"/>
          <dgm:resizeHandles/>
        </dgm:presLayoutVars>
      </dgm:prSet>
      <dgm:spPr/>
    </dgm:pt>
    <dgm:pt modelId="{C2D9F0BE-213A-44E7-9229-6D1A4D170A56}" type="pres">
      <dgm:prSet presAssocID="{1D071EAE-94CF-4E0A-A454-C69FA46CFC95}" presName="horFlow" presStyleCnt="0"/>
      <dgm:spPr/>
    </dgm:pt>
    <dgm:pt modelId="{D58964A8-3A17-40AB-9C76-61DA5D6FE65B}" type="pres">
      <dgm:prSet presAssocID="{1D071EAE-94CF-4E0A-A454-C69FA46CFC95}" presName="bigChev" presStyleLbl="node1" presStyleIdx="0" presStyleCnt="1" custScaleX="566281"/>
      <dgm:spPr/>
    </dgm:pt>
  </dgm:ptLst>
  <dgm:cxnLst>
    <dgm:cxn modelId="{D97B1305-D254-4A32-AA3C-74C9B9B195F9}" type="presOf" srcId="{1D071EAE-94CF-4E0A-A454-C69FA46CFC95}" destId="{D58964A8-3A17-40AB-9C76-61DA5D6FE65B}" srcOrd="0" destOrd="0" presId="urn:microsoft.com/office/officeart/2005/8/layout/lProcess3"/>
    <dgm:cxn modelId="{45E2B420-77FD-4897-9666-5FA58D785657}" type="presOf" srcId="{BD19C058-317E-468A-9E05-60F5449E2B00}" destId="{BBC5BC0F-7622-4273-BFA4-2A747F84338A}" srcOrd="0" destOrd="0" presId="urn:microsoft.com/office/officeart/2005/8/layout/lProcess3"/>
    <dgm:cxn modelId="{E1F6ADD8-9BF6-4D71-8655-7D10A39743B4}" srcId="{BD19C058-317E-468A-9E05-60F5449E2B00}" destId="{1D071EAE-94CF-4E0A-A454-C69FA46CFC95}" srcOrd="0" destOrd="0" parTransId="{C27885F3-92D4-4B58-AF7C-C64F86A6653C}" sibTransId="{DBD7E915-77E8-4698-A2ED-3233E66CBFB8}"/>
    <dgm:cxn modelId="{2B9C481F-DBAD-4732-B0FC-D7AD1E6793FE}" type="presParOf" srcId="{BBC5BC0F-7622-4273-BFA4-2A747F84338A}" destId="{C2D9F0BE-213A-44E7-9229-6D1A4D170A56}" srcOrd="0" destOrd="0" presId="urn:microsoft.com/office/officeart/2005/8/layout/lProcess3"/>
    <dgm:cxn modelId="{01D089E2-B64B-4B83-B57D-242E5BBF76F2}" type="presParOf" srcId="{C2D9F0BE-213A-44E7-9229-6D1A4D170A56}" destId="{D58964A8-3A17-40AB-9C76-61DA5D6FE65B}" srcOrd="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3770E48-1594-4E28-B5C8-0ED15E927052}"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IN"/>
        </a:p>
      </dgm:t>
    </dgm:pt>
    <dgm:pt modelId="{C0899504-240E-421D-BE1E-4B7FE69ABCFF}">
      <dgm:prSet/>
      <dgm:spPr/>
      <dgm:t>
        <a:bodyPr/>
        <a:lstStyle/>
        <a:p>
          <a:r>
            <a:rPr lang="en-US" dirty="0"/>
            <a:t>Encoder model</a:t>
          </a:r>
          <a:endParaRPr lang="en-IN" dirty="0"/>
        </a:p>
      </dgm:t>
    </dgm:pt>
    <dgm:pt modelId="{EC591958-521B-4A4A-ACC9-C04F3E8E4EC4}" type="parTrans" cxnId="{363ADD86-0457-43ED-8E3B-A187DAB2CBA3}">
      <dgm:prSet/>
      <dgm:spPr/>
      <dgm:t>
        <a:bodyPr/>
        <a:lstStyle/>
        <a:p>
          <a:endParaRPr lang="en-IN"/>
        </a:p>
      </dgm:t>
    </dgm:pt>
    <dgm:pt modelId="{CDDE3A75-A191-4164-8791-65410202663A}" type="sibTrans" cxnId="{363ADD86-0457-43ED-8E3B-A187DAB2CBA3}">
      <dgm:prSet/>
      <dgm:spPr/>
      <dgm:t>
        <a:bodyPr/>
        <a:lstStyle/>
        <a:p>
          <a:endParaRPr lang="en-IN"/>
        </a:p>
      </dgm:t>
    </dgm:pt>
    <dgm:pt modelId="{2BCB3AB0-86E0-4AF9-96F9-EB096BE83357}" type="pres">
      <dgm:prSet presAssocID="{83770E48-1594-4E28-B5C8-0ED15E927052}" presName="Name0" presStyleCnt="0">
        <dgm:presLayoutVars>
          <dgm:chPref val="3"/>
          <dgm:dir/>
          <dgm:animLvl val="lvl"/>
          <dgm:resizeHandles/>
        </dgm:presLayoutVars>
      </dgm:prSet>
      <dgm:spPr/>
    </dgm:pt>
    <dgm:pt modelId="{2578CAB8-92C6-4684-90B8-4A225FD550D8}" type="pres">
      <dgm:prSet presAssocID="{C0899504-240E-421D-BE1E-4B7FE69ABCFF}" presName="horFlow" presStyleCnt="0"/>
      <dgm:spPr/>
    </dgm:pt>
    <dgm:pt modelId="{255B6ECF-2ECE-4C27-89A9-61365734C56A}" type="pres">
      <dgm:prSet presAssocID="{C0899504-240E-421D-BE1E-4B7FE69ABCFF}" presName="bigChev" presStyleLbl="node1" presStyleIdx="0" presStyleCnt="1" custScaleX="664482"/>
      <dgm:spPr/>
    </dgm:pt>
  </dgm:ptLst>
  <dgm:cxnLst>
    <dgm:cxn modelId="{27D9B93B-5A5C-4D5B-A8A5-1CAC6018665C}" type="presOf" srcId="{C0899504-240E-421D-BE1E-4B7FE69ABCFF}" destId="{255B6ECF-2ECE-4C27-89A9-61365734C56A}" srcOrd="0" destOrd="0" presId="urn:microsoft.com/office/officeart/2005/8/layout/lProcess3"/>
    <dgm:cxn modelId="{363ADD86-0457-43ED-8E3B-A187DAB2CBA3}" srcId="{83770E48-1594-4E28-B5C8-0ED15E927052}" destId="{C0899504-240E-421D-BE1E-4B7FE69ABCFF}" srcOrd="0" destOrd="0" parTransId="{EC591958-521B-4A4A-ACC9-C04F3E8E4EC4}" sibTransId="{CDDE3A75-A191-4164-8791-65410202663A}"/>
    <dgm:cxn modelId="{19CCDC95-3E8D-4000-9D9F-5D346E5C9180}" type="presOf" srcId="{83770E48-1594-4E28-B5C8-0ED15E927052}" destId="{2BCB3AB0-86E0-4AF9-96F9-EB096BE83357}" srcOrd="0" destOrd="0" presId="urn:microsoft.com/office/officeart/2005/8/layout/lProcess3"/>
    <dgm:cxn modelId="{A8BDC69B-0813-48F4-A1FA-A330DA87C715}" type="presParOf" srcId="{2BCB3AB0-86E0-4AF9-96F9-EB096BE83357}" destId="{2578CAB8-92C6-4684-90B8-4A225FD550D8}" srcOrd="0" destOrd="0" presId="urn:microsoft.com/office/officeart/2005/8/layout/lProcess3"/>
    <dgm:cxn modelId="{68C83275-DA8A-45DC-8F5F-655B5513EE69}" type="presParOf" srcId="{2578CAB8-92C6-4684-90B8-4A225FD550D8}" destId="{255B6ECF-2ECE-4C27-89A9-61365734C56A}" srcOrd="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77E8367-BC98-48E1-8A6F-E0B333CAFD31}"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IN"/>
        </a:p>
      </dgm:t>
    </dgm:pt>
    <dgm:pt modelId="{8B9F4F21-6B47-4D8B-B52E-C6F8C5061EF1}">
      <dgm:prSet/>
      <dgm:spPr/>
      <dgm:t>
        <a:bodyPr/>
        <a:lstStyle/>
        <a:p>
          <a:r>
            <a:rPr lang="en-US"/>
            <a:t>Semi supervise model</a:t>
          </a:r>
          <a:endParaRPr lang="en-IN"/>
        </a:p>
      </dgm:t>
    </dgm:pt>
    <dgm:pt modelId="{881F2E84-01E3-43D1-AE80-A0A095B714A9}" type="parTrans" cxnId="{38809C03-8B9A-4873-84A0-DAEA08F62D4E}">
      <dgm:prSet/>
      <dgm:spPr/>
      <dgm:t>
        <a:bodyPr/>
        <a:lstStyle/>
        <a:p>
          <a:endParaRPr lang="en-IN"/>
        </a:p>
      </dgm:t>
    </dgm:pt>
    <dgm:pt modelId="{FD538ACC-0D86-4AE5-957C-12371D673475}" type="sibTrans" cxnId="{38809C03-8B9A-4873-84A0-DAEA08F62D4E}">
      <dgm:prSet/>
      <dgm:spPr/>
      <dgm:t>
        <a:bodyPr/>
        <a:lstStyle/>
        <a:p>
          <a:endParaRPr lang="en-IN"/>
        </a:p>
      </dgm:t>
    </dgm:pt>
    <dgm:pt modelId="{F3C541E9-F46B-405D-AECC-245C9E41F4E9}" type="pres">
      <dgm:prSet presAssocID="{577E8367-BC98-48E1-8A6F-E0B333CAFD31}" presName="Name0" presStyleCnt="0">
        <dgm:presLayoutVars>
          <dgm:chPref val="3"/>
          <dgm:dir/>
          <dgm:animLvl val="lvl"/>
          <dgm:resizeHandles/>
        </dgm:presLayoutVars>
      </dgm:prSet>
      <dgm:spPr/>
    </dgm:pt>
    <dgm:pt modelId="{3594D06C-89AC-4649-AD82-4158E60A4827}" type="pres">
      <dgm:prSet presAssocID="{8B9F4F21-6B47-4D8B-B52E-C6F8C5061EF1}" presName="horFlow" presStyleCnt="0"/>
      <dgm:spPr/>
    </dgm:pt>
    <dgm:pt modelId="{78ABD6E9-9856-4C82-AF68-132D990D39F9}" type="pres">
      <dgm:prSet presAssocID="{8B9F4F21-6B47-4D8B-B52E-C6F8C5061EF1}" presName="bigChev" presStyleLbl="node1" presStyleIdx="0" presStyleCnt="1" custScaleX="804715"/>
      <dgm:spPr/>
    </dgm:pt>
  </dgm:ptLst>
  <dgm:cxnLst>
    <dgm:cxn modelId="{38809C03-8B9A-4873-84A0-DAEA08F62D4E}" srcId="{577E8367-BC98-48E1-8A6F-E0B333CAFD31}" destId="{8B9F4F21-6B47-4D8B-B52E-C6F8C5061EF1}" srcOrd="0" destOrd="0" parTransId="{881F2E84-01E3-43D1-AE80-A0A095B714A9}" sibTransId="{FD538ACC-0D86-4AE5-957C-12371D673475}"/>
    <dgm:cxn modelId="{D0CC7B6C-3283-4FE6-88C5-651381EC6936}" type="presOf" srcId="{577E8367-BC98-48E1-8A6F-E0B333CAFD31}" destId="{F3C541E9-F46B-405D-AECC-245C9E41F4E9}" srcOrd="0" destOrd="0" presId="urn:microsoft.com/office/officeart/2005/8/layout/lProcess3"/>
    <dgm:cxn modelId="{1F84389C-FAA8-4DD1-B821-89172BCDAD3A}" type="presOf" srcId="{8B9F4F21-6B47-4D8B-B52E-C6F8C5061EF1}" destId="{78ABD6E9-9856-4C82-AF68-132D990D39F9}" srcOrd="0" destOrd="0" presId="urn:microsoft.com/office/officeart/2005/8/layout/lProcess3"/>
    <dgm:cxn modelId="{BC049A12-F6EF-4E20-A8EA-F316AE0E5D60}" type="presParOf" srcId="{F3C541E9-F46B-405D-AECC-245C9E41F4E9}" destId="{3594D06C-89AC-4649-AD82-4158E60A4827}" srcOrd="0" destOrd="0" presId="urn:microsoft.com/office/officeart/2005/8/layout/lProcess3"/>
    <dgm:cxn modelId="{19A610EF-6DE3-484F-93DE-DF419954EB92}" type="presParOf" srcId="{3594D06C-89AC-4649-AD82-4158E60A4827}" destId="{78ABD6E9-9856-4C82-AF68-132D990D39F9}" srcOrd="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DFBC40F-901D-4B05-9D58-F400F1DFB3EA}"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IN"/>
        </a:p>
      </dgm:t>
    </dgm:pt>
    <dgm:pt modelId="{9D2BCA2D-1734-4085-9E77-6C73BDB71EA6}">
      <dgm:prSet/>
      <dgm:spPr/>
      <dgm:t>
        <a:bodyPr/>
        <a:lstStyle/>
        <a:p>
          <a:r>
            <a:rPr lang="en-IN" b="1" i="1"/>
            <a:t>This semi-supervised learning framework combines labeled and unlabeled data to train a classification model. It leverages a pre-trained encoder for feature representation and uses both supervised and unsupervised objectives during training. The model employs an iterative optimization process where the supervised loss (on labeled data) and an unsupervised loss (on unlabeled data) are minimized.</a:t>
          </a:r>
          <a:endParaRPr lang="en-IN"/>
        </a:p>
      </dgm:t>
    </dgm:pt>
    <dgm:pt modelId="{3FC41664-E8C5-41CF-B7FA-3E3DFC4D8B1A}" type="parTrans" cxnId="{C6CAC16B-DC80-41D0-8B33-B6136BE06CCB}">
      <dgm:prSet/>
      <dgm:spPr/>
      <dgm:t>
        <a:bodyPr/>
        <a:lstStyle/>
        <a:p>
          <a:endParaRPr lang="en-IN"/>
        </a:p>
      </dgm:t>
    </dgm:pt>
    <dgm:pt modelId="{A645DF51-E272-4909-B4AA-C62F7A4396B6}" type="sibTrans" cxnId="{C6CAC16B-DC80-41D0-8B33-B6136BE06CCB}">
      <dgm:prSet/>
      <dgm:spPr/>
      <dgm:t>
        <a:bodyPr/>
        <a:lstStyle/>
        <a:p>
          <a:endParaRPr lang="en-IN"/>
        </a:p>
      </dgm:t>
    </dgm:pt>
    <dgm:pt modelId="{D805BBFF-1D4D-4D47-82FC-55F080C91FB5}">
      <dgm:prSet/>
      <dgm:spPr/>
      <dgm:t>
        <a:bodyPr/>
        <a:lstStyle/>
        <a:p>
          <a:r>
            <a:rPr lang="en-IN" b="1"/>
            <a:t>Custom Model Architecture</a:t>
          </a:r>
          <a:endParaRPr lang="en-IN"/>
        </a:p>
      </dgm:t>
    </dgm:pt>
    <dgm:pt modelId="{81082E38-6530-4005-ADF0-B0461FAE4AC8}" type="parTrans" cxnId="{AB4C8753-12BE-4986-B31F-ED2108B38281}">
      <dgm:prSet/>
      <dgm:spPr/>
      <dgm:t>
        <a:bodyPr/>
        <a:lstStyle/>
        <a:p>
          <a:endParaRPr lang="en-IN"/>
        </a:p>
      </dgm:t>
    </dgm:pt>
    <dgm:pt modelId="{9304A072-4D5D-414A-B708-2CF7DF4B2759}" type="sibTrans" cxnId="{AB4C8753-12BE-4986-B31F-ED2108B38281}">
      <dgm:prSet/>
      <dgm:spPr/>
      <dgm:t>
        <a:bodyPr/>
        <a:lstStyle/>
        <a:p>
          <a:endParaRPr lang="en-IN"/>
        </a:p>
      </dgm:t>
    </dgm:pt>
    <dgm:pt modelId="{09195A27-C7AC-4044-BBEE-767B1D6DC98D}">
      <dgm:prSet/>
      <dgm:spPr/>
      <dgm:t>
        <a:bodyPr/>
        <a:lstStyle/>
        <a:p>
          <a:r>
            <a:rPr lang="en-IN"/>
            <a:t>A fully connected neural network built with TensorFlow/Keras</a:t>
          </a:r>
          <a:r>
            <a:rPr lang="en-IN" b="1"/>
            <a:t>.</a:t>
          </a:r>
          <a:endParaRPr lang="en-IN"/>
        </a:p>
      </dgm:t>
    </dgm:pt>
    <dgm:pt modelId="{1E63406D-D4F6-491D-8B99-B039C0A29C67}" type="parTrans" cxnId="{B65A70A5-CE72-41DC-ADC9-81B24F5C9AD4}">
      <dgm:prSet/>
      <dgm:spPr/>
      <dgm:t>
        <a:bodyPr/>
        <a:lstStyle/>
        <a:p>
          <a:endParaRPr lang="en-IN"/>
        </a:p>
      </dgm:t>
    </dgm:pt>
    <dgm:pt modelId="{C6C87EA3-E577-4F47-8E35-A244C23A7C06}" type="sibTrans" cxnId="{B65A70A5-CE72-41DC-ADC9-81B24F5C9AD4}">
      <dgm:prSet/>
      <dgm:spPr/>
      <dgm:t>
        <a:bodyPr/>
        <a:lstStyle/>
        <a:p>
          <a:endParaRPr lang="en-IN"/>
        </a:p>
      </dgm:t>
    </dgm:pt>
    <dgm:pt modelId="{B5C9BEA4-7A62-478F-93E9-22808F299681}">
      <dgm:prSet/>
      <dgm:spPr/>
      <dgm:t>
        <a:bodyPr/>
        <a:lstStyle/>
        <a:p>
          <a:r>
            <a:rPr lang="en-IN"/>
            <a:t>Inputs: Encoded features from the pre-trained encoder.</a:t>
          </a:r>
        </a:p>
      </dgm:t>
    </dgm:pt>
    <dgm:pt modelId="{031AD115-04C6-4488-97C8-46DD055EEC0E}" type="parTrans" cxnId="{EEB8D4BF-8AEA-4781-93B9-8FAF7AB1539B}">
      <dgm:prSet/>
      <dgm:spPr/>
      <dgm:t>
        <a:bodyPr/>
        <a:lstStyle/>
        <a:p>
          <a:endParaRPr lang="en-IN"/>
        </a:p>
      </dgm:t>
    </dgm:pt>
    <dgm:pt modelId="{8CB2960D-9A0F-4590-9DF5-6827F19B1043}" type="sibTrans" cxnId="{EEB8D4BF-8AEA-4781-93B9-8FAF7AB1539B}">
      <dgm:prSet/>
      <dgm:spPr/>
      <dgm:t>
        <a:bodyPr/>
        <a:lstStyle/>
        <a:p>
          <a:endParaRPr lang="en-IN"/>
        </a:p>
      </dgm:t>
    </dgm:pt>
    <dgm:pt modelId="{76E5E130-C054-40DF-B133-183C3EF37904}">
      <dgm:prSet/>
      <dgm:spPr/>
      <dgm:t>
        <a:bodyPr/>
        <a:lstStyle/>
        <a:p>
          <a:r>
            <a:rPr lang="en-IN" b="1"/>
            <a:t>Hidden Layers:</a:t>
          </a:r>
          <a:r>
            <a:rPr lang="en-IN"/>
            <a:t> Two dense layers with customizable dimensions and activation functions.</a:t>
          </a:r>
        </a:p>
      </dgm:t>
    </dgm:pt>
    <dgm:pt modelId="{DE80BFC2-A898-490D-8300-3CD7E8279AD3}" type="parTrans" cxnId="{EB24A23F-7BDC-48EF-8152-93787D0837C4}">
      <dgm:prSet/>
      <dgm:spPr/>
      <dgm:t>
        <a:bodyPr/>
        <a:lstStyle/>
        <a:p>
          <a:endParaRPr lang="en-IN"/>
        </a:p>
      </dgm:t>
    </dgm:pt>
    <dgm:pt modelId="{31B3A4EC-5219-4880-A3B8-D9C646B134C3}" type="sibTrans" cxnId="{EB24A23F-7BDC-48EF-8152-93787D0837C4}">
      <dgm:prSet/>
      <dgm:spPr/>
      <dgm:t>
        <a:bodyPr/>
        <a:lstStyle/>
        <a:p>
          <a:endParaRPr lang="en-IN"/>
        </a:p>
      </dgm:t>
    </dgm:pt>
    <dgm:pt modelId="{D614282A-1DEC-4B2F-9543-6148AD6F31A2}">
      <dgm:prSet/>
      <dgm:spPr/>
      <dgm:t>
        <a:bodyPr/>
        <a:lstStyle/>
        <a:p>
          <a:r>
            <a:rPr lang="en-IN" b="1"/>
            <a:t>Logit Layer:</a:t>
          </a:r>
          <a:r>
            <a:rPr lang="en-IN"/>
            <a:t> Produces unscaled logits for classification.</a:t>
          </a:r>
        </a:p>
      </dgm:t>
    </dgm:pt>
    <dgm:pt modelId="{C6ACC554-48B9-4E25-8103-18B1B916185B}" type="parTrans" cxnId="{76E524D3-6393-4870-AD94-E8AF54885B72}">
      <dgm:prSet/>
      <dgm:spPr/>
      <dgm:t>
        <a:bodyPr/>
        <a:lstStyle/>
        <a:p>
          <a:endParaRPr lang="en-IN"/>
        </a:p>
      </dgm:t>
    </dgm:pt>
    <dgm:pt modelId="{1F95574D-6752-4FCE-806E-D238C6D9FB43}" type="sibTrans" cxnId="{76E524D3-6393-4870-AD94-E8AF54885B72}">
      <dgm:prSet/>
      <dgm:spPr/>
      <dgm:t>
        <a:bodyPr/>
        <a:lstStyle/>
        <a:p>
          <a:endParaRPr lang="en-IN"/>
        </a:p>
      </dgm:t>
    </dgm:pt>
    <dgm:pt modelId="{A1D5018C-3321-4777-9CB7-A8868A63FFF5}">
      <dgm:prSet/>
      <dgm:spPr/>
      <dgm:t>
        <a:bodyPr/>
        <a:lstStyle/>
        <a:p>
          <a:r>
            <a:rPr lang="en-IN" b="1"/>
            <a:t>Softmax Layer:</a:t>
          </a:r>
          <a:r>
            <a:rPr lang="en-IN"/>
            <a:t> Converts logits into probabilities for class predictions</a:t>
          </a:r>
        </a:p>
      </dgm:t>
    </dgm:pt>
    <dgm:pt modelId="{59FCD504-5B4A-4F18-B877-7E9B5AEF8FEA}" type="parTrans" cxnId="{5764C82D-CB77-41A4-900D-4A0D4A42E7B7}">
      <dgm:prSet/>
      <dgm:spPr/>
      <dgm:t>
        <a:bodyPr/>
        <a:lstStyle/>
        <a:p>
          <a:endParaRPr lang="en-IN"/>
        </a:p>
      </dgm:t>
    </dgm:pt>
    <dgm:pt modelId="{25104D4C-5D6C-4E5A-85A4-A13F6A4CC94A}" type="sibTrans" cxnId="{5764C82D-CB77-41A4-900D-4A0D4A42E7B7}">
      <dgm:prSet/>
      <dgm:spPr/>
      <dgm:t>
        <a:bodyPr/>
        <a:lstStyle/>
        <a:p>
          <a:endParaRPr lang="en-IN"/>
        </a:p>
      </dgm:t>
    </dgm:pt>
    <dgm:pt modelId="{57408D4C-F00B-466F-8178-FA504AD28962}">
      <dgm:prSet/>
      <dgm:spPr/>
      <dgm:t>
        <a:bodyPr/>
        <a:lstStyle/>
        <a:p>
          <a:r>
            <a:rPr lang="en-IN" b="1"/>
            <a:t>Apllication</a:t>
          </a:r>
          <a:endParaRPr lang="en-IN"/>
        </a:p>
      </dgm:t>
    </dgm:pt>
    <dgm:pt modelId="{7B8EDD93-DC6C-406F-9DAC-86E2D5454C5C}" type="parTrans" cxnId="{8FA9A462-9596-4D53-B6D1-9AEA1176377D}">
      <dgm:prSet/>
      <dgm:spPr/>
      <dgm:t>
        <a:bodyPr/>
        <a:lstStyle/>
        <a:p>
          <a:endParaRPr lang="en-IN"/>
        </a:p>
      </dgm:t>
    </dgm:pt>
    <dgm:pt modelId="{8C0C19EC-64CF-4212-8672-0A9063E439B2}" type="sibTrans" cxnId="{8FA9A462-9596-4D53-B6D1-9AEA1176377D}">
      <dgm:prSet/>
      <dgm:spPr/>
      <dgm:t>
        <a:bodyPr/>
        <a:lstStyle/>
        <a:p>
          <a:endParaRPr lang="en-IN"/>
        </a:p>
      </dgm:t>
    </dgm:pt>
    <dgm:pt modelId="{4E080189-2581-476E-AA6D-1092EB6AFB35}">
      <dgm:prSet/>
      <dgm:spPr/>
      <dgm:t>
        <a:bodyPr/>
        <a:lstStyle/>
        <a:p>
          <a:r>
            <a:rPr lang="en-IN"/>
            <a:t>Leveraging large quantities of unlabeled data in the presence of limited labeled data.</a:t>
          </a:r>
        </a:p>
      </dgm:t>
    </dgm:pt>
    <dgm:pt modelId="{E32177A1-FF35-4451-8232-3C90D536BBC2}" type="parTrans" cxnId="{768893C2-9DD0-4658-A38D-B4FA989725FC}">
      <dgm:prSet/>
      <dgm:spPr/>
      <dgm:t>
        <a:bodyPr/>
        <a:lstStyle/>
        <a:p>
          <a:endParaRPr lang="en-IN"/>
        </a:p>
      </dgm:t>
    </dgm:pt>
    <dgm:pt modelId="{52ADD19C-588F-4C06-8772-340329F8B654}" type="sibTrans" cxnId="{768893C2-9DD0-4658-A38D-B4FA989725FC}">
      <dgm:prSet/>
      <dgm:spPr/>
      <dgm:t>
        <a:bodyPr/>
        <a:lstStyle/>
        <a:p>
          <a:endParaRPr lang="en-IN"/>
        </a:p>
      </dgm:t>
    </dgm:pt>
    <dgm:pt modelId="{C644B7C7-9100-4459-B91F-CB03D94FE57F}">
      <dgm:prSet/>
      <dgm:spPr/>
      <dgm:t>
        <a:bodyPr/>
        <a:lstStyle/>
        <a:p>
          <a:r>
            <a:rPr lang="en-IN"/>
            <a:t>Improving generalization by incorporating unsupervised objectives.</a:t>
          </a:r>
        </a:p>
      </dgm:t>
    </dgm:pt>
    <dgm:pt modelId="{FAD61430-0374-4F9C-BFD1-80BBFE2A6828}" type="parTrans" cxnId="{BFEF11C3-72E9-4081-AB5C-D9776E3871B0}">
      <dgm:prSet/>
      <dgm:spPr/>
      <dgm:t>
        <a:bodyPr/>
        <a:lstStyle/>
        <a:p>
          <a:endParaRPr lang="en-IN"/>
        </a:p>
      </dgm:t>
    </dgm:pt>
    <dgm:pt modelId="{545ED639-7DDB-42A9-AD8D-8F905D58FF3A}" type="sibTrans" cxnId="{BFEF11C3-72E9-4081-AB5C-D9776E3871B0}">
      <dgm:prSet/>
      <dgm:spPr/>
      <dgm:t>
        <a:bodyPr/>
        <a:lstStyle/>
        <a:p>
          <a:endParaRPr lang="en-IN"/>
        </a:p>
      </dgm:t>
    </dgm:pt>
    <dgm:pt modelId="{F2944446-C79B-40E8-A627-2E5857944A08}" type="pres">
      <dgm:prSet presAssocID="{5DFBC40F-901D-4B05-9D58-F400F1DFB3EA}" presName="Name0" presStyleCnt="0">
        <dgm:presLayoutVars>
          <dgm:dir/>
          <dgm:animLvl val="lvl"/>
          <dgm:resizeHandles val="exact"/>
        </dgm:presLayoutVars>
      </dgm:prSet>
      <dgm:spPr/>
    </dgm:pt>
    <dgm:pt modelId="{A7365382-4C62-4B40-B5D3-CCFE50B0876A}" type="pres">
      <dgm:prSet presAssocID="{9D2BCA2D-1734-4085-9E77-6C73BDB71EA6}" presName="linNode" presStyleCnt="0"/>
      <dgm:spPr/>
    </dgm:pt>
    <dgm:pt modelId="{9B34B289-8FF5-4C14-B705-5E373A6926E6}" type="pres">
      <dgm:prSet presAssocID="{9D2BCA2D-1734-4085-9E77-6C73BDB71EA6}" presName="parentText" presStyleLbl="node1" presStyleIdx="0" presStyleCnt="1">
        <dgm:presLayoutVars>
          <dgm:chMax val="1"/>
          <dgm:bulletEnabled val="1"/>
        </dgm:presLayoutVars>
      </dgm:prSet>
      <dgm:spPr/>
    </dgm:pt>
    <dgm:pt modelId="{A75129B3-7527-4C2C-8DB3-F49E926AF303}" type="pres">
      <dgm:prSet presAssocID="{9D2BCA2D-1734-4085-9E77-6C73BDB71EA6}" presName="descendantText" presStyleLbl="alignAccFollowNode1" presStyleIdx="0" presStyleCnt="1">
        <dgm:presLayoutVars>
          <dgm:bulletEnabled val="1"/>
        </dgm:presLayoutVars>
      </dgm:prSet>
      <dgm:spPr/>
    </dgm:pt>
  </dgm:ptLst>
  <dgm:cxnLst>
    <dgm:cxn modelId="{328F1D12-DBA9-4AFD-9FB4-B1000293A450}" type="presOf" srcId="{A1D5018C-3321-4777-9CB7-A8868A63FFF5}" destId="{A75129B3-7527-4C2C-8DB3-F49E926AF303}" srcOrd="0" destOrd="5" presId="urn:microsoft.com/office/officeart/2005/8/layout/vList5"/>
    <dgm:cxn modelId="{B1956A14-2D7B-4949-A4C1-B8D21D1ED167}" type="presOf" srcId="{C644B7C7-9100-4459-B91F-CB03D94FE57F}" destId="{A75129B3-7527-4C2C-8DB3-F49E926AF303}" srcOrd="0" destOrd="8" presId="urn:microsoft.com/office/officeart/2005/8/layout/vList5"/>
    <dgm:cxn modelId="{5764C82D-CB77-41A4-900D-4A0D4A42E7B7}" srcId="{9D2BCA2D-1734-4085-9E77-6C73BDB71EA6}" destId="{A1D5018C-3321-4777-9CB7-A8868A63FFF5}" srcOrd="5" destOrd="0" parTransId="{59FCD504-5B4A-4F18-B877-7E9B5AEF8FEA}" sibTransId="{25104D4C-5D6C-4E5A-85A4-A13F6A4CC94A}"/>
    <dgm:cxn modelId="{09646430-153D-4537-92B6-27738DB9CE70}" type="presOf" srcId="{D805BBFF-1D4D-4D47-82FC-55F080C91FB5}" destId="{A75129B3-7527-4C2C-8DB3-F49E926AF303}" srcOrd="0" destOrd="0" presId="urn:microsoft.com/office/officeart/2005/8/layout/vList5"/>
    <dgm:cxn modelId="{DA7A7835-FFD7-4B7C-BF98-A182CE91B724}" type="presOf" srcId="{9D2BCA2D-1734-4085-9E77-6C73BDB71EA6}" destId="{9B34B289-8FF5-4C14-B705-5E373A6926E6}" srcOrd="0" destOrd="0" presId="urn:microsoft.com/office/officeart/2005/8/layout/vList5"/>
    <dgm:cxn modelId="{EB24A23F-7BDC-48EF-8152-93787D0837C4}" srcId="{9D2BCA2D-1734-4085-9E77-6C73BDB71EA6}" destId="{76E5E130-C054-40DF-B133-183C3EF37904}" srcOrd="3" destOrd="0" parTransId="{DE80BFC2-A898-490D-8300-3CD7E8279AD3}" sibTransId="{31B3A4EC-5219-4880-A3B8-D9C646B134C3}"/>
    <dgm:cxn modelId="{E4549D60-2354-4B86-B44C-FA1F8DF960F9}" type="presOf" srcId="{09195A27-C7AC-4044-BBEE-767B1D6DC98D}" destId="{A75129B3-7527-4C2C-8DB3-F49E926AF303}" srcOrd="0" destOrd="1" presId="urn:microsoft.com/office/officeart/2005/8/layout/vList5"/>
    <dgm:cxn modelId="{62FD4441-B799-4B0F-8111-18B1E9C83B50}" type="presOf" srcId="{B5C9BEA4-7A62-478F-93E9-22808F299681}" destId="{A75129B3-7527-4C2C-8DB3-F49E926AF303}" srcOrd="0" destOrd="2" presId="urn:microsoft.com/office/officeart/2005/8/layout/vList5"/>
    <dgm:cxn modelId="{8FA9A462-9596-4D53-B6D1-9AEA1176377D}" srcId="{9D2BCA2D-1734-4085-9E77-6C73BDB71EA6}" destId="{57408D4C-F00B-466F-8178-FA504AD28962}" srcOrd="6" destOrd="0" parTransId="{7B8EDD93-DC6C-406F-9DAC-86E2D5454C5C}" sibTransId="{8C0C19EC-64CF-4212-8672-0A9063E439B2}"/>
    <dgm:cxn modelId="{C6CAC16B-DC80-41D0-8B33-B6136BE06CCB}" srcId="{5DFBC40F-901D-4B05-9D58-F400F1DFB3EA}" destId="{9D2BCA2D-1734-4085-9E77-6C73BDB71EA6}" srcOrd="0" destOrd="0" parTransId="{3FC41664-E8C5-41CF-B7FA-3E3DFC4D8B1A}" sibTransId="{A645DF51-E272-4909-B4AA-C62F7A4396B6}"/>
    <dgm:cxn modelId="{AB4C8753-12BE-4986-B31F-ED2108B38281}" srcId="{9D2BCA2D-1734-4085-9E77-6C73BDB71EA6}" destId="{D805BBFF-1D4D-4D47-82FC-55F080C91FB5}" srcOrd="0" destOrd="0" parTransId="{81082E38-6530-4005-ADF0-B0461FAE4AC8}" sibTransId="{9304A072-4D5D-414A-B708-2CF7DF4B2759}"/>
    <dgm:cxn modelId="{5801D95A-7A43-4C52-8CA6-E21907F41FBA}" type="presOf" srcId="{57408D4C-F00B-466F-8178-FA504AD28962}" destId="{A75129B3-7527-4C2C-8DB3-F49E926AF303}" srcOrd="0" destOrd="6" presId="urn:microsoft.com/office/officeart/2005/8/layout/vList5"/>
    <dgm:cxn modelId="{AA77187D-DE3A-4052-AB26-EBB45953A938}" type="presOf" srcId="{D614282A-1DEC-4B2F-9543-6148AD6F31A2}" destId="{A75129B3-7527-4C2C-8DB3-F49E926AF303}" srcOrd="0" destOrd="4" presId="urn:microsoft.com/office/officeart/2005/8/layout/vList5"/>
    <dgm:cxn modelId="{D6465981-08C6-4312-B8C8-7DC86E3AEA68}" type="presOf" srcId="{76E5E130-C054-40DF-B133-183C3EF37904}" destId="{A75129B3-7527-4C2C-8DB3-F49E926AF303}" srcOrd="0" destOrd="3" presId="urn:microsoft.com/office/officeart/2005/8/layout/vList5"/>
    <dgm:cxn modelId="{5A580A8D-0509-423D-BAA2-26307A909CAD}" type="presOf" srcId="{4E080189-2581-476E-AA6D-1092EB6AFB35}" destId="{A75129B3-7527-4C2C-8DB3-F49E926AF303}" srcOrd="0" destOrd="7" presId="urn:microsoft.com/office/officeart/2005/8/layout/vList5"/>
    <dgm:cxn modelId="{B65A70A5-CE72-41DC-ADC9-81B24F5C9AD4}" srcId="{9D2BCA2D-1734-4085-9E77-6C73BDB71EA6}" destId="{09195A27-C7AC-4044-BBEE-767B1D6DC98D}" srcOrd="1" destOrd="0" parTransId="{1E63406D-D4F6-491D-8B99-B039C0A29C67}" sibTransId="{C6C87EA3-E577-4F47-8E35-A244C23A7C06}"/>
    <dgm:cxn modelId="{EEB8D4BF-8AEA-4781-93B9-8FAF7AB1539B}" srcId="{9D2BCA2D-1734-4085-9E77-6C73BDB71EA6}" destId="{B5C9BEA4-7A62-478F-93E9-22808F299681}" srcOrd="2" destOrd="0" parTransId="{031AD115-04C6-4488-97C8-46DD055EEC0E}" sibTransId="{8CB2960D-9A0F-4590-9DF5-6827F19B1043}"/>
    <dgm:cxn modelId="{0610CCC1-777C-4B08-AA70-6960F6BCA3EF}" type="presOf" srcId="{5DFBC40F-901D-4B05-9D58-F400F1DFB3EA}" destId="{F2944446-C79B-40E8-A627-2E5857944A08}" srcOrd="0" destOrd="0" presId="urn:microsoft.com/office/officeart/2005/8/layout/vList5"/>
    <dgm:cxn modelId="{768893C2-9DD0-4658-A38D-B4FA989725FC}" srcId="{9D2BCA2D-1734-4085-9E77-6C73BDB71EA6}" destId="{4E080189-2581-476E-AA6D-1092EB6AFB35}" srcOrd="7" destOrd="0" parTransId="{E32177A1-FF35-4451-8232-3C90D536BBC2}" sibTransId="{52ADD19C-588F-4C06-8772-340329F8B654}"/>
    <dgm:cxn modelId="{BFEF11C3-72E9-4081-AB5C-D9776E3871B0}" srcId="{9D2BCA2D-1734-4085-9E77-6C73BDB71EA6}" destId="{C644B7C7-9100-4459-B91F-CB03D94FE57F}" srcOrd="8" destOrd="0" parTransId="{FAD61430-0374-4F9C-BFD1-80BBFE2A6828}" sibTransId="{545ED639-7DDB-42A9-AD8D-8F905D58FF3A}"/>
    <dgm:cxn modelId="{76E524D3-6393-4870-AD94-E8AF54885B72}" srcId="{9D2BCA2D-1734-4085-9E77-6C73BDB71EA6}" destId="{D614282A-1DEC-4B2F-9543-6148AD6F31A2}" srcOrd="4" destOrd="0" parTransId="{C6ACC554-48B9-4E25-8103-18B1B916185B}" sibTransId="{1F95574D-6752-4FCE-806E-D238C6D9FB43}"/>
    <dgm:cxn modelId="{D18993C0-C7D3-40F1-BEE3-4E6A187A925E}" type="presParOf" srcId="{F2944446-C79B-40E8-A627-2E5857944A08}" destId="{A7365382-4C62-4B40-B5D3-CCFE50B0876A}" srcOrd="0" destOrd="0" presId="urn:microsoft.com/office/officeart/2005/8/layout/vList5"/>
    <dgm:cxn modelId="{257353E0-60D1-470C-94BF-BE9EC94CA9A1}" type="presParOf" srcId="{A7365382-4C62-4B40-B5D3-CCFE50B0876A}" destId="{9B34B289-8FF5-4C14-B705-5E373A6926E6}" srcOrd="0" destOrd="0" presId="urn:microsoft.com/office/officeart/2005/8/layout/vList5"/>
    <dgm:cxn modelId="{DFE8E925-09A0-4008-9633-2739865E55D7}" type="presParOf" srcId="{A7365382-4C62-4B40-B5D3-CCFE50B0876A}" destId="{A75129B3-7527-4C2C-8DB3-F49E926AF303}" srcOrd="1" destOrd="0" presId="urn:microsoft.com/office/officeart/2005/8/layout/vList5"/>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0039BA6-B3BE-40A5-839C-63C200D33CA2}"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IN"/>
        </a:p>
      </dgm:t>
    </dgm:pt>
    <dgm:pt modelId="{C72847BE-68AF-432F-8198-C0C379BC74CF}">
      <dgm:prSet/>
      <dgm:spPr/>
      <dgm:t>
        <a:bodyPr/>
        <a:lstStyle/>
        <a:p>
          <a:r>
            <a:rPr lang="en-US"/>
            <a:t>Tsne visualization</a:t>
          </a:r>
          <a:endParaRPr lang="en-IN"/>
        </a:p>
      </dgm:t>
    </dgm:pt>
    <dgm:pt modelId="{69309ED6-BC81-4A55-A890-CF73B5995649}" type="parTrans" cxnId="{D1188FA4-899B-49E8-B5D2-D02965A380D3}">
      <dgm:prSet/>
      <dgm:spPr/>
      <dgm:t>
        <a:bodyPr/>
        <a:lstStyle/>
        <a:p>
          <a:endParaRPr lang="en-IN"/>
        </a:p>
      </dgm:t>
    </dgm:pt>
    <dgm:pt modelId="{157FF91E-64B4-477C-BCA0-9EFC5E69F521}" type="sibTrans" cxnId="{D1188FA4-899B-49E8-B5D2-D02965A380D3}">
      <dgm:prSet/>
      <dgm:spPr/>
      <dgm:t>
        <a:bodyPr/>
        <a:lstStyle/>
        <a:p>
          <a:endParaRPr lang="en-IN"/>
        </a:p>
      </dgm:t>
    </dgm:pt>
    <dgm:pt modelId="{ADA66219-6AC6-481C-A3F4-FF35686CF806}" type="pres">
      <dgm:prSet presAssocID="{D0039BA6-B3BE-40A5-839C-63C200D33CA2}" presName="Name0" presStyleCnt="0">
        <dgm:presLayoutVars>
          <dgm:chPref val="3"/>
          <dgm:dir/>
          <dgm:animLvl val="lvl"/>
          <dgm:resizeHandles/>
        </dgm:presLayoutVars>
      </dgm:prSet>
      <dgm:spPr/>
    </dgm:pt>
    <dgm:pt modelId="{11BB723D-326D-46C5-80F5-5494255B7832}" type="pres">
      <dgm:prSet presAssocID="{C72847BE-68AF-432F-8198-C0C379BC74CF}" presName="horFlow" presStyleCnt="0"/>
      <dgm:spPr/>
    </dgm:pt>
    <dgm:pt modelId="{8AF8CCE4-A0D9-4162-95C4-7FA7269100E1}" type="pres">
      <dgm:prSet presAssocID="{C72847BE-68AF-432F-8198-C0C379BC74CF}" presName="bigChev" presStyleLbl="node1" presStyleIdx="0" presStyleCnt="1" custScaleX="804715"/>
      <dgm:spPr/>
    </dgm:pt>
  </dgm:ptLst>
  <dgm:cxnLst>
    <dgm:cxn modelId="{79303C12-3A8E-4F7F-902F-A6CC34B74BA9}" type="presOf" srcId="{C72847BE-68AF-432F-8198-C0C379BC74CF}" destId="{8AF8CCE4-A0D9-4162-95C4-7FA7269100E1}" srcOrd="0" destOrd="0" presId="urn:microsoft.com/office/officeart/2005/8/layout/lProcess3"/>
    <dgm:cxn modelId="{D1188FA4-899B-49E8-B5D2-D02965A380D3}" srcId="{D0039BA6-B3BE-40A5-839C-63C200D33CA2}" destId="{C72847BE-68AF-432F-8198-C0C379BC74CF}" srcOrd="0" destOrd="0" parTransId="{69309ED6-BC81-4A55-A890-CF73B5995649}" sibTransId="{157FF91E-64B4-477C-BCA0-9EFC5E69F521}"/>
    <dgm:cxn modelId="{D08E4DCC-C658-48FA-B342-E4AC851B52C4}" type="presOf" srcId="{D0039BA6-B3BE-40A5-839C-63C200D33CA2}" destId="{ADA66219-6AC6-481C-A3F4-FF35686CF806}" srcOrd="0" destOrd="0" presId="urn:microsoft.com/office/officeart/2005/8/layout/lProcess3"/>
    <dgm:cxn modelId="{D593A728-AE82-4E1D-9BB1-5D89678D12C9}" type="presParOf" srcId="{ADA66219-6AC6-481C-A3F4-FF35686CF806}" destId="{11BB723D-326D-46C5-80F5-5494255B7832}" srcOrd="0" destOrd="0" presId="urn:microsoft.com/office/officeart/2005/8/layout/lProcess3"/>
    <dgm:cxn modelId="{34F7C54A-F870-4433-B8B3-7D218EB40E91}" type="presParOf" srcId="{11BB723D-326D-46C5-80F5-5494255B7832}" destId="{8AF8CCE4-A0D9-4162-95C4-7FA7269100E1}" srcOrd="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61D0EE6D-2EC8-4E2E-A1B4-3C5A182A81A6}"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IN"/>
        </a:p>
      </dgm:t>
    </dgm:pt>
    <dgm:pt modelId="{5EF7E55A-3AC7-404E-BE86-9B903AD3DC19}">
      <dgm:prSet/>
      <dgm:spPr/>
      <dgm:t>
        <a:bodyPr/>
        <a:lstStyle/>
        <a:p>
          <a:r>
            <a:rPr lang="en-US"/>
            <a:t>Tsne of label dataset</a:t>
          </a:r>
          <a:endParaRPr lang="en-IN"/>
        </a:p>
      </dgm:t>
    </dgm:pt>
    <dgm:pt modelId="{04255E61-68C8-44DF-9AB7-8080859EB82A}" type="parTrans" cxnId="{D4C806EC-6DDE-404E-A215-303884223B92}">
      <dgm:prSet/>
      <dgm:spPr/>
      <dgm:t>
        <a:bodyPr/>
        <a:lstStyle/>
        <a:p>
          <a:endParaRPr lang="en-IN"/>
        </a:p>
      </dgm:t>
    </dgm:pt>
    <dgm:pt modelId="{D454D7D9-97D9-4BF2-AB92-999E892AD4F5}" type="sibTrans" cxnId="{D4C806EC-6DDE-404E-A215-303884223B92}">
      <dgm:prSet/>
      <dgm:spPr/>
      <dgm:t>
        <a:bodyPr/>
        <a:lstStyle/>
        <a:p>
          <a:endParaRPr lang="en-IN"/>
        </a:p>
      </dgm:t>
    </dgm:pt>
    <dgm:pt modelId="{BDF00DE9-B173-4F1C-AFD8-2E92CC782E9D}" type="pres">
      <dgm:prSet presAssocID="{61D0EE6D-2EC8-4E2E-A1B4-3C5A182A81A6}" presName="Name0" presStyleCnt="0">
        <dgm:presLayoutVars>
          <dgm:chPref val="3"/>
          <dgm:dir/>
          <dgm:animLvl val="lvl"/>
          <dgm:resizeHandles/>
        </dgm:presLayoutVars>
      </dgm:prSet>
      <dgm:spPr/>
    </dgm:pt>
    <dgm:pt modelId="{EF2567BF-8CA0-4F04-90CF-9BA2122F6A29}" type="pres">
      <dgm:prSet presAssocID="{5EF7E55A-3AC7-404E-BE86-9B903AD3DC19}" presName="horFlow" presStyleCnt="0"/>
      <dgm:spPr/>
    </dgm:pt>
    <dgm:pt modelId="{6DA6A50E-B624-4301-9178-E5C009105F4A}" type="pres">
      <dgm:prSet presAssocID="{5EF7E55A-3AC7-404E-BE86-9B903AD3DC19}" presName="bigChev" presStyleLbl="node1" presStyleIdx="0" presStyleCnt="1" custScaleX="782915"/>
      <dgm:spPr/>
    </dgm:pt>
  </dgm:ptLst>
  <dgm:cxnLst>
    <dgm:cxn modelId="{F8323902-F333-4A7F-A37B-E9117D7D12DB}" type="presOf" srcId="{61D0EE6D-2EC8-4E2E-A1B4-3C5A182A81A6}" destId="{BDF00DE9-B173-4F1C-AFD8-2E92CC782E9D}" srcOrd="0" destOrd="0" presId="urn:microsoft.com/office/officeart/2005/8/layout/lProcess3"/>
    <dgm:cxn modelId="{9494A958-0095-46D2-BA44-B425BE52102C}" type="presOf" srcId="{5EF7E55A-3AC7-404E-BE86-9B903AD3DC19}" destId="{6DA6A50E-B624-4301-9178-E5C009105F4A}" srcOrd="0" destOrd="0" presId="urn:microsoft.com/office/officeart/2005/8/layout/lProcess3"/>
    <dgm:cxn modelId="{D4C806EC-6DDE-404E-A215-303884223B92}" srcId="{61D0EE6D-2EC8-4E2E-A1B4-3C5A182A81A6}" destId="{5EF7E55A-3AC7-404E-BE86-9B903AD3DC19}" srcOrd="0" destOrd="0" parTransId="{04255E61-68C8-44DF-9AB7-8080859EB82A}" sibTransId="{D454D7D9-97D9-4BF2-AB92-999E892AD4F5}"/>
    <dgm:cxn modelId="{CB306F26-89A8-48E1-A67C-346A85FD5BCD}" type="presParOf" srcId="{BDF00DE9-B173-4F1C-AFD8-2E92CC782E9D}" destId="{EF2567BF-8CA0-4F04-90CF-9BA2122F6A29}" srcOrd="0" destOrd="0" presId="urn:microsoft.com/office/officeart/2005/8/layout/lProcess3"/>
    <dgm:cxn modelId="{02C6E73A-7F0A-4EC9-AB9F-1C595731F93B}" type="presParOf" srcId="{EF2567BF-8CA0-4F04-90CF-9BA2122F6A29}" destId="{6DA6A50E-B624-4301-9178-E5C009105F4A}" srcOrd="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318FF6B-1A7D-4872-BDD3-D66A1DF5ED00}"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IN"/>
        </a:p>
      </dgm:t>
    </dgm:pt>
    <dgm:pt modelId="{31BD48BA-2DCD-4344-9AA2-DC5DE0B20882}">
      <dgm:prSet/>
      <dgm:spPr/>
      <dgm:t>
        <a:bodyPr/>
        <a:lstStyle/>
        <a:p>
          <a:r>
            <a:rPr lang="en-US"/>
            <a:t>Tsne for label and unlabeled dataset</a:t>
          </a:r>
          <a:endParaRPr lang="en-IN"/>
        </a:p>
      </dgm:t>
    </dgm:pt>
    <dgm:pt modelId="{B9D5E52A-F868-4F90-B6C3-966E8F182DF1}" type="parTrans" cxnId="{8978349A-5C94-40B1-AE5B-3FE40ECD795E}">
      <dgm:prSet/>
      <dgm:spPr/>
      <dgm:t>
        <a:bodyPr/>
        <a:lstStyle/>
        <a:p>
          <a:endParaRPr lang="en-IN"/>
        </a:p>
      </dgm:t>
    </dgm:pt>
    <dgm:pt modelId="{00B55DB8-1E2C-406B-8390-88FBC5FF1862}" type="sibTrans" cxnId="{8978349A-5C94-40B1-AE5B-3FE40ECD795E}">
      <dgm:prSet/>
      <dgm:spPr/>
      <dgm:t>
        <a:bodyPr/>
        <a:lstStyle/>
        <a:p>
          <a:endParaRPr lang="en-IN"/>
        </a:p>
      </dgm:t>
    </dgm:pt>
    <dgm:pt modelId="{B5516A8D-4C19-4AC3-B458-F70755544655}" type="pres">
      <dgm:prSet presAssocID="{3318FF6B-1A7D-4872-BDD3-D66A1DF5ED00}" presName="Name0" presStyleCnt="0">
        <dgm:presLayoutVars>
          <dgm:chPref val="3"/>
          <dgm:dir/>
          <dgm:animLvl val="lvl"/>
          <dgm:resizeHandles/>
        </dgm:presLayoutVars>
      </dgm:prSet>
      <dgm:spPr/>
    </dgm:pt>
    <dgm:pt modelId="{5C21D459-FC9E-43E8-9320-039896030E3A}" type="pres">
      <dgm:prSet presAssocID="{31BD48BA-2DCD-4344-9AA2-DC5DE0B20882}" presName="horFlow" presStyleCnt="0"/>
      <dgm:spPr/>
    </dgm:pt>
    <dgm:pt modelId="{4E189920-35DF-4561-9CE9-19D95FC53425}" type="pres">
      <dgm:prSet presAssocID="{31BD48BA-2DCD-4344-9AA2-DC5DE0B20882}" presName="bigChev" presStyleLbl="node1" presStyleIdx="0" presStyleCnt="1" custScaleX="804715" custLinFactNeighborX="3318"/>
      <dgm:spPr/>
    </dgm:pt>
  </dgm:ptLst>
  <dgm:cxnLst>
    <dgm:cxn modelId="{5CB94420-7B44-415A-A13E-0B6C6F2556BD}" type="presOf" srcId="{3318FF6B-1A7D-4872-BDD3-D66A1DF5ED00}" destId="{B5516A8D-4C19-4AC3-B458-F70755544655}" srcOrd="0" destOrd="0" presId="urn:microsoft.com/office/officeart/2005/8/layout/lProcess3"/>
    <dgm:cxn modelId="{8978349A-5C94-40B1-AE5B-3FE40ECD795E}" srcId="{3318FF6B-1A7D-4872-BDD3-D66A1DF5ED00}" destId="{31BD48BA-2DCD-4344-9AA2-DC5DE0B20882}" srcOrd="0" destOrd="0" parTransId="{B9D5E52A-F868-4F90-B6C3-966E8F182DF1}" sibTransId="{00B55DB8-1E2C-406B-8390-88FBC5FF1862}"/>
    <dgm:cxn modelId="{3CC980CD-747D-46D1-B378-35C72243CBB9}" type="presOf" srcId="{31BD48BA-2DCD-4344-9AA2-DC5DE0B20882}" destId="{4E189920-35DF-4561-9CE9-19D95FC53425}" srcOrd="0" destOrd="0" presId="urn:microsoft.com/office/officeart/2005/8/layout/lProcess3"/>
    <dgm:cxn modelId="{2239207B-4C82-40B6-AAE8-2C3AF389CCF5}" type="presParOf" srcId="{B5516A8D-4C19-4AC3-B458-F70755544655}" destId="{5C21D459-FC9E-43E8-9320-039896030E3A}" srcOrd="0" destOrd="0" presId="urn:microsoft.com/office/officeart/2005/8/layout/lProcess3"/>
    <dgm:cxn modelId="{09712A34-180B-4A45-8FA7-49FAC5BC372D}" type="presParOf" srcId="{5C21D459-FC9E-43E8-9320-039896030E3A}" destId="{4E189920-35DF-4561-9CE9-19D95FC53425}" srcOrd="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A801B3-C8DF-4A9E-A70A-F51CFC70D31C}">
      <dsp:nvSpPr>
        <dsp:cNvPr id="0" name=""/>
        <dsp:cNvSpPr/>
      </dsp:nvSpPr>
      <dsp:spPr>
        <a:xfrm>
          <a:off x="350632" y="0"/>
          <a:ext cx="10509279" cy="557783"/>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0" bIns="20955" numCol="1" spcCol="1270" anchor="ctr" anchorCtr="0">
          <a:noAutofit/>
        </a:bodyPr>
        <a:lstStyle/>
        <a:p>
          <a:pPr marL="0" lvl="0" indent="0" algn="ctr" defTabSz="1466850">
            <a:lnSpc>
              <a:spcPct val="90000"/>
            </a:lnSpc>
            <a:spcBef>
              <a:spcPct val="0"/>
            </a:spcBef>
            <a:spcAft>
              <a:spcPct val="35000"/>
            </a:spcAft>
            <a:buNone/>
          </a:pPr>
          <a:r>
            <a:rPr lang="en-US" sz="3300" kern="1200"/>
            <a:t>Dataset information</a:t>
          </a:r>
          <a:endParaRPr lang="en-IN" sz="3300" kern="1200"/>
        </a:p>
      </dsp:txBody>
      <dsp:txXfrm>
        <a:off x="629524" y="0"/>
        <a:ext cx="9951496" cy="5577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D44283-19C1-4D75-B62A-77FD3F302DEF}">
      <dsp:nvSpPr>
        <dsp:cNvPr id="0" name=""/>
        <dsp:cNvSpPr/>
      </dsp:nvSpPr>
      <dsp:spPr>
        <a:xfrm>
          <a:off x="2814761" y="0"/>
          <a:ext cx="3166607" cy="61622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b="1" kern="1200"/>
            <a:t>Thank You </a:t>
          </a:r>
          <a:endParaRPr lang="en-IN" sz="2900" kern="1200"/>
        </a:p>
      </dsp:txBody>
      <dsp:txXfrm>
        <a:off x="2844843" y="30082"/>
        <a:ext cx="3106443" cy="5560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1AFBA7-B95A-4FD4-AD82-BBC3B2E144E1}">
      <dsp:nvSpPr>
        <dsp:cNvPr id="0" name=""/>
        <dsp:cNvSpPr/>
      </dsp:nvSpPr>
      <dsp:spPr>
        <a:xfrm>
          <a:off x="0" y="116925"/>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endParaRPr lang="en-IN" sz="1100" kern="1200" dirty="0"/>
        </a:p>
      </dsp:txBody>
      <dsp:txXfrm>
        <a:off x="22892" y="139817"/>
        <a:ext cx="11211999" cy="423166"/>
      </dsp:txXfrm>
    </dsp:sp>
    <dsp:sp modelId="{262C4963-FAE3-4100-BD50-DE36CBCC633D}">
      <dsp:nvSpPr>
        <dsp:cNvPr id="0" name=""/>
        <dsp:cNvSpPr/>
      </dsp:nvSpPr>
      <dsp:spPr>
        <a:xfrm>
          <a:off x="0" y="617556"/>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1" kern="1200"/>
            <a:t>Key Columns and Their Descriptions: </a:t>
          </a:r>
          <a:endParaRPr lang="en-IN" sz="1100" kern="1200"/>
        </a:p>
      </dsp:txBody>
      <dsp:txXfrm>
        <a:off x="22892" y="640448"/>
        <a:ext cx="11211999" cy="423166"/>
      </dsp:txXfrm>
    </dsp:sp>
    <dsp:sp modelId="{1C626F8D-2B49-44E7-85DF-58FF0C1E0A6B}">
      <dsp:nvSpPr>
        <dsp:cNvPr id="0" name=""/>
        <dsp:cNvSpPr/>
      </dsp:nvSpPr>
      <dsp:spPr>
        <a:xfrm>
          <a:off x="0" y="1118186"/>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1" kern="1200"/>
            <a:t>Time</a:t>
          </a:r>
          <a:r>
            <a:rPr lang="en-IN" sz="1100" kern="1200"/>
            <a:t>: Captures the time point of the measurement.</a:t>
          </a:r>
        </a:p>
      </dsp:txBody>
      <dsp:txXfrm>
        <a:off x="22892" y="1141078"/>
        <a:ext cx="11211999" cy="423166"/>
      </dsp:txXfrm>
    </dsp:sp>
    <dsp:sp modelId="{630EBC30-32C0-46E9-B647-084DACECD4AD}">
      <dsp:nvSpPr>
        <dsp:cNvPr id="0" name=""/>
        <dsp:cNvSpPr/>
      </dsp:nvSpPr>
      <dsp:spPr>
        <a:xfrm>
          <a:off x="0" y="1618817"/>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1" kern="1200" dirty="0"/>
            <a:t>Cell Length:</a:t>
          </a:r>
          <a:r>
            <a:rPr lang="en-IN" sz="1100" kern="1200" dirty="0"/>
            <a:t> Refers to the measured length of each cell</a:t>
          </a:r>
        </a:p>
      </dsp:txBody>
      <dsp:txXfrm>
        <a:off x="22892" y="1641709"/>
        <a:ext cx="11211999" cy="423166"/>
      </dsp:txXfrm>
    </dsp:sp>
    <dsp:sp modelId="{D4BDEEE2-1EEF-4E6D-8155-B182487BE8FE}">
      <dsp:nvSpPr>
        <dsp:cNvPr id="0" name=""/>
        <dsp:cNvSpPr/>
      </dsp:nvSpPr>
      <dsp:spPr>
        <a:xfrm>
          <a:off x="0" y="2119448"/>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1" kern="1200" dirty="0"/>
            <a:t>Feature Columns:</a:t>
          </a:r>
          <a:r>
            <a:rPr lang="en-IN" sz="1100" kern="1200" dirty="0"/>
            <a:t> These include biological markers like </a:t>
          </a:r>
          <a:r>
            <a:rPr lang="en-IN" sz="1100" b="1" kern="1200" dirty="0"/>
            <a:t>CD45RA</a:t>
          </a:r>
          <a:r>
            <a:rPr lang="en-IN" sz="1100" kern="1200" dirty="0"/>
            <a:t>, </a:t>
          </a:r>
          <a:r>
            <a:rPr lang="en-IN" sz="1100" b="1" kern="1200" dirty="0"/>
            <a:t>CD133</a:t>
          </a:r>
          <a:r>
            <a:rPr lang="en-IN" sz="1100" kern="1200" dirty="0"/>
            <a:t>, </a:t>
          </a:r>
          <a:r>
            <a:rPr lang="en-IN" sz="1100" b="1" kern="1200" dirty="0"/>
            <a:t>CD19</a:t>
          </a:r>
          <a:r>
            <a:rPr lang="en-IN" sz="1100" kern="1200" dirty="0"/>
            <a:t>, and </a:t>
          </a:r>
          <a:r>
            <a:rPr lang="en-IN" sz="1100" b="1" kern="1200" dirty="0"/>
            <a:t>CD22</a:t>
          </a:r>
          <a:r>
            <a:rPr lang="en-IN" sz="1100" kern="1200" dirty="0"/>
            <a:t>, which measure protein expressions on the cell surface. These markers provide insights into cell characteristics.</a:t>
          </a:r>
        </a:p>
      </dsp:txBody>
      <dsp:txXfrm>
        <a:off x="22892" y="2142340"/>
        <a:ext cx="11211999" cy="423166"/>
      </dsp:txXfrm>
    </dsp:sp>
    <dsp:sp modelId="{60E3302D-C006-443D-A539-42E2D0B12788}">
      <dsp:nvSpPr>
        <dsp:cNvPr id="0" name=""/>
        <dsp:cNvSpPr/>
      </dsp:nvSpPr>
      <dsp:spPr>
        <a:xfrm>
          <a:off x="0" y="2620078"/>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1" kern="1200"/>
            <a:t>Viability:</a:t>
          </a:r>
          <a:r>
            <a:rPr lang="en-IN" sz="1100" kern="1200"/>
            <a:t> A feature indicating cell viability, potentially used for filtering live cells.</a:t>
          </a:r>
        </a:p>
      </dsp:txBody>
      <dsp:txXfrm>
        <a:off x="22892" y="2642970"/>
        <a:ext cx="11211999" cy="423166"/>
      </dsp:txXfrm>
    </dsp:sp>
    <dsp:sp modelId="{68EDB0DD-B831-46A2-9D2C-21D6FD98CF0B}">
      <dsp:nvSpPr>
        <dsp:cNvPr id="0" name=""/>
        <dsp:cNvSpPr/>
      </dsp:nvSpPr>
      <dsp:spPr>
        <a:xfrm>
          <a:off x="0" y="3120709"/>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1" kern="1200"/>
            <a:t>File Number and Event Number:</a:t>
          </a:r>
          <a:r>
            <a:rPr lang="en-IN" sz="1100" kern="1200"/>
            <a:t> Unique identifiers for each file and specific events within the data.</a:t>
          </a:r>
        </a:p>
      </dsp:txBody>
      <dsp:txXfrm>
        <a:off x="22892" y="3143601"/>
        <a:ext cx="11211999" cy="423166"/>
      </dsp:txXfrm>
    </dsp:sp>
    <dsp:sp modelId="{9AFC641C-BC0E-4472-A706-88A64D5BE244}">
      <dsp:nvSpPr>
        <dsp:cNvPr id="0" name=""/>
        <dsp:cNvSpPr/>
      </dsp:nvSpPr>
      <dsp:spPr>
        <a:xfrm>
          <a:off x="0" y="3621339"/>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1" kern="1200"/>
            <a:t>Label and Individual:</a:t>
          </a:r>
          <a:r>
            <a:rPr lang="en-IN" sz="1100" kern="1200"/>
            <a:t> Provide labeling information and identifiers for different individuals in the dataset.</a:t>
          </a:r>
        </a:p>
      </dsp:txBody>
      <dsp:txXfrm>
        <a:off x="22892" y="3644231"/>
        <a:ext cx="11211999" cy="423166"/>
      </dsp:txXfrm>
    </dsp:sp>
    <dsp:sp modelId="{E4AD1066-0D4D-4DE4-A1E8-B2CBA4883C66}">
      <dsp:nvSpPr>
        <dsp:cNvPr id="0" name=""/>
        <dsp:cNvSpPr/>
      </dsp:nvSpPr>
      <dsp:spPr>
        <a:xfrm>
          <a:off x="0" y="4121970"/>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1" kern="1200"/>
            <a:t>Dataset Overview: </a:t>
          </a:r>
          <a:r>
            <a:rPr lang="en-IN" sz="1100" b="1" i="1" kern="1200"/>
            <a:t>The dataset contains 265,626 rows and 42 columns, each representing different measurements and features related to cytometry analysis</a:t>
          </a:r>
          <a:r>
            <a:rPr lang="en-IN" sz="1100" kern="1200"/>
            <a:t>.</a:t>
          </a:r>
        </a:p>
      </dsp:txBody>
      <dsp:txXfrm>
        <a:off x="22892" y="4144862"/>
        <a:ext cx="11211999" cy="423166"/>
      </dsp:txXfrm>
    </dsp:sp>
    <dsp:sp modelId="{8746518E-1CDD-470B-B065-C7E7241DBBF8}">
      <dsp:nvSpPr>
        <dsp:cNvPr id="0" name=""/>
        <dsp:cNvSpPr/>
      </dsp:nvSpPr>
      <dsp:spPr>
        <a:xfrm>
          <a:off x="0" y="4622601"/>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1" kern="1200"/>
            <a:t>Dataset Purpose and Relevance: </a:t>
          </a:r>
          <a:r>
            <a:rPr lang="en-IN" sz="1100" b="1" i="1" kern="1200"/>
            <a:t>This dataset is essential for clustering cell populations based on their surface markers, enabling the identification of biologically meaningful groups. The availability of both labeled and unlabeled data supports the semi-supervised learning approach for clustering</a:t>
          </a:r>
          <a:r>
            <a:rPr lang="en-IN" sz="1100" kern="1200"/>
            <a:t>.</a:t>
          </a:r>
        </a:p>
      </dsp:txBody>
      <dsp:txXfrm>
        <a:off x="22892" y="4645493"/>
        <a:ext cx="11211999" cy="423166"/>
      </dsp:txXfrm>
    </dsp:sp>
    <dsp:sp modelId="{F8403A3C-29A7-4356-8B01-D519405CFE84}">
      <dsp:nvSpPr>
        <dsp:cNvPr id="0" name=""/>
        <dsp:cNvSpPr/>
      </dsp:nvSpPr>
      <dsp:spPr>
        <a:xfrm>
          <a:off x="0" y="5123231"/>
          <a:ext cx="11257783" cy="4689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a:t>.</a:t>
          </a:r>
          <a:endParaRPr lang="en-IN" sz="1100" kern="1200"/>
        </a:p>
      </dsp:txBody>
      <dsp:txXfrm>
        <a:off x="22892" y="5146123"/>
        <a:ext cx="11211999" cy="4231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8964A8-3A17-40AB-9C76-61DA5D6FE65B}">
      <dsp:nvSpPr>
        <dsp:cNvPr id="0" name=""/>
        <dsp:cNvSpPr/>
      </dsp:nvSpPr>
      <dsp:spPr>
        <a:xfrm>
          <a:off x="1660821" y="270"/>
          <a:ext cx="7888901" cy="55724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0" bIns="20955" numCol="1" spcCol="1270" anchor="ctr" anchorCtr="0">
          <a:noAutofit/>
        </a:bodyPr>
        <a:lstStyle/>
        <a:p>
          <a:pPr marL="0" lvl="0" indent="0" algn="ctr" defTabSz="1466850">
            <a:lnSpc>
              <a:spcPct val="90000"/>
            </a:lnSpc>
            <a:spcBef>
              <a:spcPct val="0"/>
            </a:spcBef>
            <a:spcAft>
              <a:spcPct val="35000"/>
            </a:spcAft>
            <a:buNone/>
          </a:pPr>
          <a:r>
            <a:rPr lang="en-US" sz="3300" kern="1200" dirty="0"/>
            <a:t>model</a:t>
          </a:r>
          <a:endParaRPr lang="en-IN" sz="3300" kern="1200" dirty="0"/>
        </a:p>
      </dsp:txBody>
      <dsp:txXfrm>
        <a:off x="1939442" y="270"/>
        <a:ext cx="7331659" cy="55724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5B6ECF-2ECE-4C27-89A9-61365734C56A}">
      <dsp:nvSpPr>
        <dsp:cNvPr id="0" name=""/>
        <dsp:cNvSpPr/>
      </dsp:nvSpPr>
      <dsp:spPr>
        <a:xfrm>
          <a:off x="976798" y="270"/>
          <a:ext cx="9256946" cy="55724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0" bIns="20955" numCol="1" spcCol="1270" anchor="ctr" anchorCtr="0">
          <a:noAutofit/>
        </a:bodyPr>
        <a:lstStyle/>
        <a:p>
          <a:pPr marL="0" lvl="0" indent="0" algn="ctr" defTabSz="1466850">
            <a:lnSpc>
              <a:spcPct val="90000"/>
            </a:lnSpc>
            <a:spcBef>
              <a:spcPct val="0"/>
            </a:spcBef>
            <a:spcAft>
              <a:spcPct val="35000"/>
            </a:spcAft>
            <a:buNone/>
          </a:pPr>
          <a:r>
            <a:rPr lang="en-US" sz="3300" kern="1200" dirty="0"/>
            <a:t>Encoder model</a:t>
          </a:r>
          <a:endParaRPr lang="en-IN" sz="3300" kern="1200" dirty="0"/>
        </a:p>
      </dsp:txBody>
      <dsp:txXfrm>
        <a:off x="1255419" y="270"/>
        <a:ext cx="8699704" cy="5572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ABD6E9-9856-4C82-AF68-132D990D39F9}">
      <dsp:nvSpPr>
        <dsp:cNvPr id="0" name=""/>
        <dsp:cNvSpPr/>
      </dsp:nvSpPr>
      <dsp:spPr>
        <a:xfrm>
          <a:off x="0" y="270"/>
          <a:ext cx="11210542" cy="55724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0" bIns="20955" numCol="1" spcCol="1270" anchor="ctr" anchorCtr="0">
          <a:noAutofit/>
        </a:bodyPr>
        <a:lstStyle/>
        <a:p>
          <a:pPr marL="0" lvl="0" indent="0" algn="ctr" defTabSz="1466850">
            <a:lnSpc>
              <a:spcPct val="90000"/>
            </a:lnSpc>
            <a:spcBef>
              <a:spcPct val="0"/>
            </a:spcBef>
            <a:spcAft>
              <a:spcPct val="35000"/>
            </a:spcAft>
            <a:buNone/>
          </a:pPr>
          <a:r>
            <a:rPr lang="en-US" sz="3300" kern="1200"/>
            <a:t>Semi supervise model</a:t>
          </a:r>
          <a:endParaRPr lang="en-IN" sz="3300" kern="1200"/>
        </a:p>
      </dsp:txBody>
      <dsp:txXfrm>
        <a:off x="278621" y="270"/>
        <a:ext cx="10653300" cy="55724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5129B3-7527-4C2C-8DB3-F49E926AF303}">
      <dsp:nvSpPr>
        <dsp:cNvPr id="0" name=""/>
        <dsp:cNvSpPr/>
      </dsp:nvSpPr>
      <dsp:spPr>
        <a:xfrm rot="5400000">
          <a:off x="5757959" y="-971274"/>
          <a:ext cx="4460680" cy="7518400"/>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Char char="•"/>
          </a:pPr>
          <a:r>
            <a:rPr lang="en-IN" sz="1800" b="1" kern="1200"/>
            <a:t>Custom Model Architecture</a:t>
          </a:r>
          <a:endParaRPr lang="en-IN" sz="1800" kern="1200"/>
        </a:p>
        <a:p>
          <a:pPr marL="171450" lvl="1" indent="-171450" algn="l" defTabSz="800100">
            <a:lnSpc>
              <a:spcPct val="90000"/>
            </a:lnSpc>
            <a:spcBef>
              <a:spcPct val="0"/>
            </a:spcBef>
            <a:spcAft>
              <a:spcPct val="15000"/>
            </a:spcAft>
            <a:buChar char="•"/>
          </a:pPr>
          <a:r>
            <a:rPr lang="en-IN" sz="1800" kern="1200"/>
            <a:t>A fully connected neural network built with TensorFlow/Keras</a:t>
          </a:r>
          <a:r>
            <a:rPr lang="en-IN" sz="1800" b="1" kern="1200"/>
            <a:t>.</a:t>
          </a:r>
          <a:endParaRPr lang="en-IN" sz="1800" kern="1200"/>
        </a:p>
        <a:p>
          <a:pPr marL="171450" lvl="1" indent="-171450" algn="l" defTabSz="800100">
            <a:lnSpc>
              <a:spcPct val="90000"/>
            </a:lnSpc>
            <a:spcBef>
              <a:spcPct val="0"/>
            </a:spcBef>
            <a:spcAft>
              <a:spcPct val="15000"/>
            </a:spcAft>
            <a:buChar char="•"/>
          </a:pPr>
          <a:r>
            <a:rPr lang="en-IN" sz="1800" kern="1200"/>
            <a:t>Inputs: Encoded features from the pre-trained encoder.</a:t>
          </a:r>
        </a:p>
        <a:p>
          <a:pPr marL="171450" lvl="1" indent="-171450" algn="l" defTabSz="800100">
            <a:lnSpc>
              <a:spcPct val="90000"/>
            </a:lnSpc>
            <a:spcBef>
              <a:spcPct val="0"/>
            </a:spcBef>
            <a:spcAft>
              <a:spcPct val="15000"/>
            </a:spcAft>
            <a:buChar char="•"/>
          </a:pPr>
          <a:r>
            <a:rPr lang="en-IN" sz="1800" b="1" kern="1200"/>
            <a:t>Hidden Layers:</a:t>
          </a:r>
          <a:r>
            <a:rPr lang="en-IN" sz="1800" kern="1200"/>
            <a:t> Two dense layers with customizable dimensions and activation functions.</a:t>
          </a:r>
        </a:p>
        <a:p>
          <a:pPr marL="171450" lvl="1" indent="-171450" algn="l" defTabSz="800100">
            <a:lnSpc>
              <a:spcPct val="90000"/>
            </a:lnSpc>
            <a:spcBef>
              <a:spcPct val="0"/>
            </a:spcBef>
            <a:spcAft>
              <a:spcPct val="15000"/>
            </a:spcAft>
            <a:buChar char="•"/>
          </a:pPr>
          <a:r>
            <a:rPr lang="en-IN" sz="1800" b="1" kern="1200"/>
            <a:t>Logit Layer:</a:t>
          </a:r>
          <a:r>
            <a:rPr lang="en-IN" sz="1800" kern="1200"/>
            <a:t> Produces unscaled logits for classification.</a:t>
          </a:r>
        </a:p>
        <a:p>
          <a:pPr marL="171450" lvl="1" indent="-171450" algn="l" defTabSz="800100">
            <a:lnSpc>
              <a:spcPct val="90000"/>
            </a:lnSpc>
            <a:spcBef>
              <a:spcPct val="0"/>
            </a:spcBef>
            <a:spcAft>
              <a:spcPct val="15000"/>
            </a:spcAft>
            <a:buChar char="•"/>
          </a:pPr>
          <a:r>
            <a:rPr lang="en-IN" sz="1800" b="1" kern="1200"/>
            <a:t>Softmax Layer:</a:t>
          </a:r>
          <a:r>
            <a:rPr lang="en-IN" sz="1800" kern="1200"/>
            <a:t> Converts logits into probabilities for class predictions</a:t>
          </a:r>
        </a:p>
        <a:p>
          <a:pPr marL="171450" lvl="1" indent="-171450" algn="l" defTabSz="800100">
            <a:lnSpc>
              <a:spcPct val="90000"/>
            </a:lnSpc>
            <a:spcBef>
              <a:spcPct val="0"/>
            </a:spcBef>
            <a:spcAft>
              <a:spcPct val="15000"/>
            </a:spcAft>
            <a:buChar char="•"/>
          </a:pPr>
          <a:r>
            <a:rPr lang="en-IN" sz="1800" b="1" kern="1200"/>
            <a:t>Apllication</a:t>
          </a:r>
          <a:endParaRPr lang="en-IN" sz="1800" kern="1200"/>
        </a:p>
        <a:p>
          <a:pPr marL="171450" lvl="1" indent="-171450" algn="l" defTabSz="800100">
            <a:lnSpc>
              <a:spcPct val="90000"/>
            </a:lnSpc>
            <a:spcBef>
              <a:spcPct val="0"/>
            </a:spcBef>
            <a:spcAft>
              <a:spcPct val="15000"/>
            </a:spcAft>
            <a:buChar char="•"/>
          </a:pPr>
          <a:r>
            <a:rPr lang="en-IN" sz="1800" kern="1200"/>
            <a:t>Leveraging large quantities of unlabeled data in the presence of limited labeled data.</a:t>
          </a:r>
        </a:p>
        <a:p>
          <a:pPr marL="171450" lvl="1" indent="-171450" algn="l" defTabSz="800100">
            <a:lnSpc>
              <a:spcPct val="90000"/>
            </a:lnSpc>
            <a:spcBef>
              <a:spcPct val="0"/>
            </a:spcBef>
            <a:spcAft>
              <a:spcPct val="15000"/>
            </a:spcAft>
            <a:buChar char="•"/>
          </a:pPr>
          <a:r>
            <a:rPr lang="en-IN" sz="1800" kern="1200"/>
            <a:t>Improving generalization by incorporating unsupervised objectives.</a:t>
          </a:r>
        </a:p>
      </dsp:txBody>
      <dsp:txXfrm rot="-5400000">
        <a:off x="4229099" y="775338"/>
        <a:ext cx="7300648" cy="4025176"/>
      </dsp:txXfrm>
    </dsp:sp>
    <dsp:sp modelId="{9B34B289-8FF5-4C14-B705-5E373A6926E6}">
      <dsp:nvSpPr>
        <dsp:cNvPr id="0" name=""/>
        <dsp:cNvSpPr/>
      </dsp:nvSpPr>
      <dsp:spPr>
        <a:xfrm>
          <a:off x="0" y="0"/>
          <a:ext cx="4229100" cy="557585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IN" sz="2000" b="1" i="1" kern="1200"/>
            <a:t>This semi-supervised learning framework combines labeled and unlabeled data to train a classification model. It leverages a pre-trained encoder for feature representation and uses both supervised and unsupervised objectives during training. The model employs an iterative optimization process where the supervised loss (on labeled data) and an unsupervised loss (on unlabeled data) are minimized.</a:t>
          </a:r>
          <a:endParaRPr lang="en-IN" sz="2000" kern="1200"/>
        </a:p>
      </dsp:txBody>
      <dsp:txXfrm>
        <a:off x="206448" y="206448"/>
        <a:ext cx="3816204" cy="516295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F8CCE4-A0D9-4162-95C4-7FA7269100E1}">
      <dsp:nvSpPr>
        <dsp:cNvPr id="0" name=""/>
        <dsp:cNvSpPr/>
      </dsp:nvSpPr>
      <dsp:spPr>
        <a:xfrm>
          <a:off x="0" y="270"/>
          <a:ext cx="11210542" cy="55724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0" bIns="20955" numCol="1" spcCol="1270" anchor="ctr" anchorCtr="0">
          <a:noAutofit/>
        </a:bodyPr>
        <a:lstStyle/>
        <a:p>
          <a:pPr marL="0" lvl="0" indent="0" algn="ctr" defTabSz="1466850">
            <a:lnSpc>
              <a:spcPct val="90000"/>
            </a:lnSpc>
            <a:spcBef>
              <a:spcPct val="0"/>
            </a:spcBef>
            <a:spcAft>
              <a:spcPct val="35000"/>
            </a:spcAft>
            <a:buNone/>
          </a:pPr>
          <a:r>
            <a:rPr lang="en-US" sz="3300" kern="1200"/>
            <a:t>Tsne visualization</a:t>
          </a:r>
          <a:endParaRPr lang="en-IN" sz="3300" kern="1200"/>
        </a:p>
      </dsp:txBody>
      <dsp:txXfrm>
        <a:off x="278621" y="270"/>
        <a:ext cx="10653300" cy="55724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A6A50E-B624-4301-9178-E5C009105F4A}">
      <dsp:nvSpPr>
        <dsp:cNvPr id="0" name=""/>
        <dsp:cNvSpPr/>
      </dsp:nvSpPr>
      <dsp:spPr>
        <a:xfrm>
          <a:off x="151849" y="270"/>
          <a:ext cx="10906844" cy="55724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0" bIns="20955" numCol="1" spcCol="1270" anchor="ctr" anchorCtr="0">
          <a:noAutofit/>
        </a:bodyPr>
        <a:lstStyle/>
        <a:p>
          <a:pPr marL="0" lvl="0" indent="0" algn="ctr" defTabSz="1466850">
            <a:lnSpc>
              <a:spcPct val="90000"/>
            </a:lnSpc>
            <a:spcBef>
              <a:spcPct val="0"/>
            </a:spcBef>
            <a:spcAft>
              <a:spcPct val="35000"/>
            </a:spcAft>
            <a:buNone/>
          </a:pPr>
          <a:r>
            <a:rPr lang="en-US" sz="3300" kern="1200"/>
            <a:t>Tsne of label dataset</a:t>
          </a:r>
          <a:endParaRPr lang="en-IN" sz="3300" kern="1200"/>
        </a:p>
      </dsp:txBody>
      <dsp:txXfrm>
        <a:off x="430470" y="270"/>
        <a:ext cx="10349602" cy="55724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189920-35DF-4561-9CE9-19D95FC53425}">
      <dsp:nvSpPr>
        <dsp:cNvPr id="0" name=""/>
        <dsp:cNvSpPr/>
      </dsp:nvSpPr>
      <dsp:spPr>
        <a:xfrm>
          <a:off x="1" y="270"/>
          <a:ext cx="11210542" cy="55724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0" bIns="20955" numCol="1" spcCol="1270" anchor="ctr" anchorCtr="0">
          <a:noAutofit/>
        </a:bodyPr>
        <a:lstStyle/>
        <a:p>
          <a:pPr marL="0" lvl="0" indent="0" algn="ctr" defTabSz="1466850">
            <a:lnSpc>
              <a:spcPct val="90000"/>
            </a:lnSpc>
            <a:spcBef>
              <a:spcPct val="0"/>
            </a:spcBef>
            <a:spcAft>
              <a:spcPct val="35000"/>
            </a:spcAft>
            <a:buNone/>
          </a:pPr>
          <a:r>
            <a:rPr lang="en-US" sz="3300" kern="1200"/>
            <a:t>Tsne for label and unlabeled dataset</a:t>
          </a:r>
          <a:endParaRPr lang="en-IN" sz="3300" kern="1200"/>
        </a:p>
      </dsp:txBody>
      <dsp:txXfrm>
        <a:off x="278622" y="270"/>
        <a:ext cx="10653300" cy="55724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11/27/2024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11/27/2024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Title 1"/>
          <p:cNvSpPr>
            <a:spLocks noGrp="1"/>
          </p:cNvSpPr>
          <p:nvPr>
            <p:ph type="title"/>
          </p:nvPr>
        </p:nvSpPr>
        <p:spPr>
          <a:xfrm>
            <a:off x="448056" y="2551176"/>
            <a:ext cx="9922447" cy="914400"/>
          </a:xfrm>
        </p:spPr>
        <p:txBody>
          <a:bodyPr/>
          <a:lstStyle>
            <a:lvl1pPr>
              <a:defRPr sz="5400" b="0">
                <a:solidFill>
                  <a:schemeClr val="tx1"/>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B107D0E1-EAED-8E08-24BA-8F930364BA96}"/>
              </a:ext>
            </a:extLst>
          </p:cNvPr>
          <p:cNvSpPr>
            <a:spLocks noGrp="1"/>
          </p:cNvSpPr>
          <p:nvPr>
            <p:ph type="body" sz="quarter" idx="10"/>
          </p:nvPr>
        </p:nvSpPr>
        <p:spPr>
          <a:xfrm>
            <a:off x="448056" y="3575304"/>
            <a:ext cx="9921943" cy="862012"/>
          </a:xfrm>
        </p:spPr>
        <p:txBody>
          <a:bodyPr>
            <a:normAutofit/>
          </a:bodyPr>
          <a:lstStyle>
            <a:lvl1pPr>
              <a:defRPr sz="2400">
                <a:solidFill>
                  <a:schemeClr val="accent2"/>
                </a:solidFill>
              </a:defRPr>
            </a:lvl1pPr>
          </a:lstStyle>
          <a:p>
            <a:pPr lvl="0"/>
            <a:r>
              <a:rPr lang="en-US" dirty="0"/>
              <a:t>Click to edit Master text styles</a:t>
            </a:r>
          </a:p>
        </p:txBody>
      </p:sp>
      <p:pic>
        <p:nvPicPr>
          <p:cNvPr id="6" name="Picture 5" descr="Graphical user interface&#10;&#10;Description automatically generated">
            <a:extLst>
              <a:ext uri="{FF2B5EF4-FFF2-40B4-BE49-F238E27FC236}">
                <a16:creationId xmlns:a16="http://schemas.microsoft.com/office/drawing/2014/main" id="{976CD4A8-8154-0AA2-A2AB-9AD82CD7406C}"/>
              </a:ext>
            </a:extLst>
          </p:cNvPr>
          <p:cNvPicPr>
            <a:picLocks noChangeAspect="1"/>
          </p:cNvPicPr>
          <p:nvPr userDrawn="1"/>
        </p:nvPicPr>
        <p:blipFill>
          <a:blip r:embed="rId2"/>
          <a:stretch>
            <a:fillRect/>
          </a:stretch>
        </p:blipFill>
        <p:spPr>
          <a:xfrm>
            <a:off x="249483" y="128907"/>
            <a:ext cx="2369315" cy="867807"/>
          </a:xfrm>
          <a:prstGeom prst="rect">
            <a:avLst/>
          </a:prstGeom>
        </p:spPr>
      </p:pic>
    </p:spTree>
    <p:extLst>
      <p:ext uri="{BB962C8B-B14F-4D97-AF65-F5344CB8AC3E}">
        <p14:creationId xmlns:p14="http://schemas.microsoft.com/office/powerpoint/2010/main" val="1718549498"/>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ABE10-5A8F-5044-434F-7434A03566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85243B5-B498-1E60-5D02-983D13E8289B}"/>
              </a:ext>
            </a:extLst>
          </p:cNvPr>
          <p:cNvSpPr>
            <a:spLocks noGrp="1"/>
          </p:cNvSpPr>
          <p:nvPr>
            <p:ph type="dt" sz="half" idx="10"/>
          </p:nvPr>
        </p:nvSpPr>
        <p:spPr/>
        <p:txBody>
          <a:bodyPr/>
          <a:lstStyle/>
          <a:p>
            <a:fld id="{8BEEBAAA-29B5-4AF5-BC5F-7E580C29002D}" type="datetimeFigureOut">
              <a:rPr lang="en-US" smtClean="0"/>
              <a:pPr/>
              <a:t>11/27/2024</a:t>
            </a:fld>
            <a:endParaRPr lang="en-US"/>
          </a:p>
        </p:txBody>
      </p:sp>
      <p:sp>
        <p:nvSpPr>
          <p:cNvPr id="4" name="Footer Placeholder 3">
            <a:extLst>
              <a:ext uri="{FF2B5EF4-FFF2-40B4-BE49-F238E27FC236}">
                <a16:creationId xmlns:a16="http://schemas.microsoft.com/office/drawing/2014/main" id="{7DBD33E4-41B8-74EC-F9A4-3E1DCC0E75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22A375B-2E8B-0F31-9DE4-A5F0682ADFB7}"/>
              </a:ext>
            </a:extLst>
          </p:cNvPr>
          <p:cNvSpPr>
            <a:spLocks noGrp="1"/>
          </p:cNvSpPr>
          <p:nvPr>
            <p:ph type="sldNum" sz="quarter" idx="12"/>
          </p:nvPr>
        </p:nvSpPr>
        <p:spPr/>
        <p:txBody>
          <a:bodyPr/>
          <a:lstStyle/>
          <a:p>
            <a:fld id="{9860EDB8-5305-433F-BE41-D7A86D811DB3}" type="slidenum">
              <a:rPr lang="en-US" smtClean="0"/>
              <a:pPr/>
              <a:t>‹#›</a:t>
            </a:fld>
            <a:endParaRPr lang="en-US"/>
          </a:p>
        </p:txBody>
      </p:sp>
      <p:sp>
        <p:nvSpPr>
          <p:cNvPr id="7" name="Content Placeholder 6">
            <a:extLst>
              <a:ext uri="{FF2B5EF4-FFF2-40B4-BE49-F238E27FC236}">
                <a16:creationId xmlns:a16="http://schemas.microsoft.com/office/drawing/2014/main" id="{CB40353B-463E-6D13-F92E-564948AFA386}"/>
              </a:ext>
            </a:extLst>
          </p:cNvPr>
          <p:cNvSpPr>
            <a:spLocks noGrp="1"/>
          </p:cNvSpPr>
          <p:nvPr>
            <p:ph sz="quarter" idx="13"/>
          </p:nvPr>
        </p:nvSpPr>
        <p:spPr>
          <a:xfrm>
            <a:off x="444500" y="1463040"/>
            <a:ext cx="11210543" cy="46017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46811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ABE10-5A8F-5044-434F-7434A03566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85243B5-B498-1E60-5D02-983D13E8289B}"/>
              </a:ext>
            </a:extLst>
          </p:cNvPr>
          <p:cNvSpPr>
            <a:spLocks noGrp="1"/>
          </p:cNvSpPr>
          <p:nvPr>
            <p:ph type="dt" sz="half" idx="10"/>
          </p:nvPr>
        </p:nvSpPr>
        <p:spPr/>
        <p:txBody>
          <a:bodyPr/>
          <a:lstStyle/>
          <a:p>
            <a:fld id="{8BEEBAAA-29B5-4AF5-BC5F-7E580C29002D}" type="datetimeFigureOut">
              <a:rPr lang="en-US" smtClean="0"/>
              <a:pPr/>
              <a:t>11/27/2024</a:t>
            </a:fld>
            <a:endParaRPr lang="en-US"/>
          </a:p>
        </p:txBody>
      </p:sp>
      <p:sp>
        <p:nvSpPr>
          <p:cNvPr id="4" name="Footer Placeholder 3">
            <a:extLst>
              <a:ext uri="{FF2B5EF4-FFF2-40B4-BE49-F238E27FC236}">
                <a16:creationId xmlns:a16="http://schemas.microsoft.com/office/drawing/2014/main" id="{7DBD33E4-41B8-74EC-F9A4-3E1DCC0E75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22A375B-2E8B-0F31-9DE4-A5F0682ADFB7}"/>
              </a:ext>
            </a:extLst>
          </p:cNvPr>
          <p:cNvSpPr>
            <a:spLocks noGrp="1"/>
          </p:cNvSpPr>
          <p:nvPr>
            <p:ph type="sldNum" sz="quarter" idx="12"/>
          </p:nvPr>
        </p:nvSpPr>
        <p:spPr/>
        <p:txBody>
          <a:bodyPr/>
          <a:lstStyle/>
          <a:p>
            <a:fld id="{9860EDB8-5305-433F-BE41-D7A86D811DB3}" type="slidenum">
              <a:rPr lang="en-US" smtClean="0"/>
              <a:pPr/>
              <a:t>‹#›</a:t>
            </a:fld>
            <a:endParaRPr lang="en-US"/>
          </a:p>
        </p:txBody>
      </p:sp>
      <p:sp>
        <p:nvSpPr>
          <p:cNvPr id="7" name="Content Placeholder 6">
            <a:extLst>
              <a:ext uri="{FF2B5EF4-FFF2-40B4-BE49-F238E27FC236}">
                <a16:creationId xmlns:a16="http://schemas.microsoft.com/office/drawing/2014/main" id="{CB40353B-463E-6D13-F92E-564948AFA386}"/>
              </a:ext>
            </a:extLst>
          </p:cNvPr>
          <p:cNvSpPr>
            <a:spLocks noGrp="1"/>
          </p:cNvSpPr>
          <p:nvPr>
            <p:ph sz="quarter" idx="13"/>
          </p:nvPr>
        </p:nvSpPr>
        <p:spPr>
          <a:xfrm>
            <a:off x="444500" y="1463040"/>
            <a:ext cx="5330952" cy="46017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6">
            <a:extLst>
              <a:ext uri="{FF2B5EF4-FFF2-40B4-BE49-F238E27FC236}">
                <a16:creationId xmlns:a16="http://schemas.microsoft.com/office/drawing/2014/main" id="{904E943F-C687-D3B3-4E36-65D69E3E2F0C}"/>
              </a:ext>
            </a:extLst>
          </p:cNvPr>
          <p:cNvSpPr>
            <a:spLocks noGrp="1"/>
          </p:cNvSpPr>
          <p:nvPr>
            <p:ph sz="quarter" idx="14"/>
          </p:nvPr>
        </p:nvSpPr>
        <p:spPr>
          <a:xfrm>
            <a:off x="6298690" y="1463040"/>
            <a:ext cx="5330952" cy="46017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3210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sho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ABE10-5A8F-5044-434F-7434A03566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85243B5-B498-1E60-5D02-983D13E8289B}"/>
              </a:ext>
            </a:extLst>
          </p:cNvPr>
          <p:cNvSpPr>
            <a:spLocks noGrp="1"/>
          </p:cNvSpPr>
          <p:nvPr>
            <p:ph type="dt" sz="half" idx="10"/>
          </p:nvPr>
        </p:nvSpPr>
        <p:spPr/>
        <p:txBody>
          <a:bodyPr/>
          <a:lstStyle/>
          <a:p>
            <a:fld id="{8BEEBAAA-29B5-4AF5-BC5F-7E580C29002D}" type="datetimeFigureOut">
              <a:rPr lang="en-US" smtClean="0"/>
              <a:pPr/>
              <a:t>11/27/2024</a:t>
            </a:fld>
            <a:endParaRPr lang="en-US"/>
          </a:p>
        </p:txBody>
      </p:sp>
      <p:sp>
        <p:nvSpPr>
          <p:cNvPr id="4" name="Footer Placeholder 3">
            <a:extLst>
              <a:ext uri="{FF2B5EF4-FFF2-40B4-BE49-F238E27FC236}">
                <a16:creationId xmlns:a16="http://schemas.microsoft.com/office/drawing/2014/main" id="{7DBD33E4-41B8-74EC-F9A4-3E1DCC0E75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22A375B-2E8B-0F31-9DE4-A5F0682ADFB7}"/>
              </a:ext>
            </a:extLst>
          </p:cNvPr>
          <p:cNvSpPr>
            <a:spLocks noGrp="1"/>
          </p:cNvSpPr>
          <p:nvPr>
            <p:ph type="sldNum" sz="quarter" idx="12"/>
          </p:nvPr>
        </p:nvSpPr>
        <p:spPr/>
        <p:txBody>
          <a:bodyPr/>
          <a:lstStyle/>
          <a:p>
            <a:fld id="{9860EDB8-5305-433F-BE41-D7A86D811DB3}" type="slidenum">
              <a:rPr lang="en-US" smtClean="0"/>
              <a:pPr/>
              <a:t>‹#›</a:t>
            </a:fld>
            <a:endParaRPr lang="en-US"/>
          </a:p>
        </p:txBody>
      </p:sp>
      <p:sp>
        <p:nvSpPr>
          <p:cNvPr id="7" name="Content Placeholder 6">
            <a:extLst>
              <a:ext uri="{FF2B5EF4-FFF2-40B4-BE49-F238E27FC236}">
                <a16:creationId xmlns:a16="http://schemas.microsoft.com/office/drawing/2014/main" id="{CB40353B-463E-6D13-F92E-564948AFA386}"/>
              </a:ext>
            </a:extLst>
          </p:cNvPr>
          <p:cNvSpPr>
            <a:spLocks noGrp="1"/>
          </p:cNvSpPr>
          <p:nvPr>
            <p:ph sz="quarter" idx="13"/>
          </p:nvPr>
        </p:nvSpPr>
        <p:spPr>
          <a:xfrm>
            <a:off x="444500" y="1463040"/>
            <a:ext cx="5330952" cy="46017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0700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ABE10-5A8F-5044-434F-7434A03566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85243B5-B498-1E60-5D02-983D13E8289B}"/>
              </a:ext>
            </a:extLst>
          </p:cNvPr>
          <p:cNvSpPr>
            <a:spLocks noGrp="1"/>
          </p:cNvSpPr>
          <p:nvPr>
            <p:ph type="dt" sz="half" idx="10"/>
          </p:nvPr>
        </p:nvSpPr>
        <p:spPr/>
        <p:txBody>
          <a:bodyPr/>
          <a:lstStyle/>
          <a:p>
            <a:fld id="{8BEEBAAA-29B5-4AF5-BC5F-7E580C29002D}" type="datetimeFigureOut">
              <a:rPr lang="en-US" smtClean="0"/>
              <a:pPr/>
              <a:t>11/27/2024</a:t>
            </a:fld>
            <a:endParaRPr lang="en-US"/>
          </a:p>
        </p:txBody>
      </p:sp>
      <p:sp>
        <p:nvSpPr>
          <p:cNvPr id="4" name="Footer Placeholder 3">
            <a:extLst>
              <a:ext uri="{FF2B5EF4-FFF2-40B4-BE49-F238E27FC236}">
                <a16:creationId xmlns:a16="http://schemas.microsoft.com/office/drawing/2014/main" id="{7DBD33E4-41B8-74EC-F9A4-3E1DCC0E75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22A375B-2E8B-0F31-9DE4-A5F0682ADFB7}"/>
              </a:ext>
            </a:extLst>
          </p:cNvPr>
          <p:cNvSpPr>
            <a:spLocks noGrp="1"/>
          </p:cNvSpPr>
          <p:nvPr>
            <p:ph type="sldNum" sz="quarter" idx="12"/>
          </p:nvPr>
        </p:nvSpPr>
        <p:spPr/>
        <p:txBody>
          <a:bodyPr/>
          <a:lstStyle/>
          <a:p>
            <a:fld id="{9860EDB8-5305-433F-BE41-D7A86D811DB3}" type="slidenum">
              <a:rPr lang="en-US" smtClean="0"/>
              <a:pPr/>
              <a:t>‹#›</a:t>
            </a:fld>
            <a:endParaRPr lang="en-US"/>
          </a:p>
        </p:txBody>
      </p:sp>
    </p:spTree>
    <p:extLst>
      <p:ext uri="{BB962C8B-B14F-4D97-AF65-F5344CB8AC3E}">
        <p14:creationId xmlns:p14="http://schemas.microsoft.com/office/powerpoint/2010/main" val="292383236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44500" y="430609"/>
            <a:ext cx="11210544" cy="557784"/>
          </a:xfrm>
          <a:prstGeom prst="rect">
            <a:avLst/>
          </a:prstGeom>
        </p:spPr>
        <p:txBody>
          <a:bodyPr vert="horz" lIns="91440" tIns="45720" rIns="91440" bIns="45720" rtlCol="0" anchor="t" anchorCtr="0">
            <a:normAutofit/>
          </a:bodyPr>
          <a:lstStyle/>
          <a:p>
            <a:r>
              <a:rPr lang="en-US"/>
              <a:t>Click to edit Master title style</a:t>
            </a:r>
          </a:p>
        </p:txBody>
      </p:sp>
      <p:sp>
        <p:nvSpPr>
          <p:cNvPr id="3" name="Text Placeholder 2"/>
          <p:cNvSpPr>
            <a:spLocks noGrp="1"/>
          </p:cNvSpPr>
          <p:nvPr>
            <p:ph type="body" idx="1"/>
          </p:nvPr>
        </p:nvSpPr>
        <p:spPr>
          <a:xfrm>
            <a:off x="448056" y="1447800"/>
            <a:ext cx="11210543" cy="39776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19099" y="6427391"/>
            <a:ext cx="3276600" cy="141686"/>
          </a:xfrm>
          <a:prstGeom prst="rect">
            <a:avLst/>
          </a:prstGeom>
        </p:spPr>
        <p:txBody>
          <a:bodyPr vert="horz" lIns="91440" tIns="45720" rIns="91440" bIns="45720" rtlCol="0" anchor="ctr"/>
          <a:lstStyle>
            <a:lvl1pPr algn="l">
              <a:defRPr sz="800" baseline="0">
                <a:solidFill>
                  <a:schemeClr val="tx1">
                    <a:lumMod val="65000"/>
                    <a:lumOff val="35000"/>
                  </a:schemeClr>
                </a:solidFill>
              </a:defRPr>
            </a:lvl1pPr>
          </a:lstStyle>
          <a:p>
            <a:fld id="{8BEEBAAA-29B5-4AF5-BC5F-7E580C29002D}" type="datetimeFigureOut">
              <a:rPr lang="en-US" smtClean="0"/>
              <a:pPr/>
              <a:t>11/27/2024</a:t>
            </a:fld>
            <a:endParaRPr lang="en-US"/>
          </a:p>
        </p:txBody>
      </p:sp>
      <p:sp>
        <p:nvSpPr>
          <p:cNvPr id="5" name="Footer Placeholder 4"/>
          <p:cNvSpPr>
            <a:spLocks noGrp="1"/>
          </p:cNvSpPr>
          <p:nvPr>
            <p:ph type="ftr" sz="quarter" idx="3"/>
          </p:nvPr>
        </p:nvSpPr>
        <p:spPr>
          <a:xfrm>
            <a:off x="4648200" y="6427391"/>
            <a:ext cx="2895600" cy="141686"/>
          </a:xfrm>
          <a:prstGeom prst="rect">
            <a:avLst/>
          </a:prstGeom>
        </p:spPr>
        <p:txBody>
          <a:bodyPr vert="horz" lIns="91440" tIns="45720" rIns="91440" bIns="45720" rtlCol="0" anchor="ctr"/>
          <a:lstStyle>
            <a:lvl1pPr algn="ctr">
              <a:defRPr sz="800" baseline="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353042" y="6427391"/>
            <a:ext cx="3276600" cy="141686"/>
          </a:xfrm>
          <a:prstGeom prst="rect">
            <a:avLst/>
          </a:prstGeom>
        </p:spPr>
        <p:txBody>
          <a:bodyPr vert="horz" lIns="91440" tIns="45720" rIns="91440" bIns="45720" rtlCol="0" anchor="ctr"/>
          <a:lstStyle>
            <a:lvl1pPr algn="r">
              <a:defRPr sz="800" baseline="0">
                <a:solidFill>
                  <a:schemeClr val="tx1">
                    <a:lumMod val="65000"/>
                    <a:lumOff val="35000"/>
                  </a:schemeClr>
                </a:solidFill>
              </a:defRPr>
            </a:lvl1pPr>
          </a:lstStyle>
          <a:p>
            <a:fld id="{9860EDB8-5305-433F-BE41-D7A86D811DB3}" type="slidenum">
              <a:rPr lang="en-US" smtClean="0"/>
              <a:pPr/>
              <a:t>‹#›</a:t>
            </a:fld>
            <a:endParaRPr lang="en-US"/>
          </a:p>
        </p:txBody>
      </p:sp>
      <p:cxnSp>
        <p:nvCxnSpPr>
          <p:cNvPr id="7" name="Straight Connector 6">
            <a:extLst>
              <a:ext uri="{FF2B5EF4-FFF2-40B4-BE49-F238E27FC236}">
                <a16:creationId xmlns:a16="http://schemas.microsoft.com/office/drawing/2014/main" id="{D8F39A1B-8AD1-2C34-AB40-00704468E828}"/>
              </a:ext>
            </a:extLst>
          </p:cNvPr>
          <p:cNvCxnSpPr>
            <a:cxnSpLocks/>
          </p:cNvCxnSpPr>
          <p:nvPr userDrawn="1"/>
        </p:nvCxnSpPr>
        <p:spPr>
          <a:xfrm>
            <a:off x="533400" y="1104900"/>
            <a:ext cx="11119104"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4" r:id="rId2"/>
    <p:sldLayoutId id="2147483665" r:id="rId3"/>
    <p:sldLayoutId id="2147483666" r:id="rId4"/>
    <p:sldLayoutId id="2147483667" r:id="rId5"/>
  </p:sldLayoutIdLst>
  <p:txStyles>
    <p:titleStyle>
      <a:lvl1pPr algn="l" defTabSz="914400" rtl="0" eaLnBrk="1" latinLnBrk="0" hangingPunct="1">
        <a:spcBef>
          <a:spcPct val="0"/>
        </a:spcBef>
        <a:buNone/>
        <a:defRPr sz="2800" kern="1200">
          <a:solidFill>
            <a:schemeClr val="bg2">
              <a:lumMod val="25000"/>
            </a:schemeClr>
          </a:solidFill>
          <a:latin typeface="+mn-lt"/>
          <a:ea typeface="+mj-ea"/>
          <a:cs typeface="+mj-cs"/>
        </a:defRPr>
      </a:lvl1pPr>
    </p:titleStyle>
    <p:bodyStyle>
      <a:lvl1pPr marL="0" indent="0" algn="l" defTabSz="914400" rtl="0" eaLnBrk="1" latinLnBrk="0" hangingPunct="1">
        <a:lnSpc>
          <a:spcPct val="100000"/>
        </a:lnSpc>
        <a:spcBef>
          <a:spcPts val="1000"/>
        </a:spcBef>
        <a:spcAft>
          <a:spcPts val="1200"/>
        </a:spcAft>
        <a:buFontTx/>
        <a:buNone/>
        <a:defRPr lang="en-US" sz="1600" kern="1200" dirty="0">
          <a:solidFill>
            <a:schemeClr val="bg2">
              <a:lumMod val="25000"/>
            </a:schemeClr>
          </a:solidFill>
          <a:latin typeface="+mn-lt"/>
          <a:ea typeface="+mn-ea"/>
          <a:cs typeface="+mn-cs"/>
        </a:defRPr>
      </a:lvl1pPr>
      <a:lvl2pPr marL="283464" indent="-283464" algn="l" defTabSz="914400" rtl="0" eaLnBrk="1" latinLnBrk="0" hangingPunct="1">
        <a:lnSpc>
          <a:spcPct val="100000"/>
        </a:lnSpc>
        <a:spcBef>
          <a:spcPts val="1000"/>
        </a:spcBef>
        <a:spcAft>
          <a:spcPts val="1200"/>
        </a:spcAft>
        <a:buFont typeface="Arial" panose="020B0604020202020204" pitchFamily="34" charset="0"/>
        <a:buChar char="•"/>
        <a:defRPr lang="en-US" sz="1600" kern="1200" dirty="0">
          <a:solidFill>
            <a:schemeClr val="bg2">
              <a:lumMod val="25000"/>
            </a:schemeClr>
          </a:solidFill>
          <a:latin typeface="+mn-lt"/>
          <a:ea typeface="+mn-ea"/>
          <a:cs typeface="+mn-cs"/>
        </a:defRPr>
      </a:lvl2pPr>
      <a:lvl3pPr marL="685800" indent="-228600" algn="l" defTabSz="914400" rtl="0" eaLnBrk="1" latinLnBrk="0" hangingPunct="1">
        <a:lnSpc>
          <a:spcPct val="100000"/>
        </a:lnSpc>
        <a:spcBef>
          <a:spcPts val="1000"/>
        </a:spcBef>
        <a:spcAft>
          <a:spcPts val="1200"/>
        </a:spcAft>
        <a:buFont typeface="Arial" panose="020B0604020202020204" pitchFamily="34" charset="0"/>
        <a:buChar char="•"/>
        <a:defRPr lang="en-US" sz="1600" kern="1200" dirty="0">
          <a:solidFill>
            <a:schemeClr val="bg2">
              <a:lumMod val="25000"/>
            </a:schemeClr>
          </a:solidFill>
          <a:latin typeface="+mn-lt"/>
          <a:ea typeface="+mn-ea"/>
          <a:cs typeface="+mn-cs"/>
        </a:defRPr>
      </a:lvl3pPr>
      <a:lvl4pPr marL="1143000" indent="-228600" algn="l" defTabSz="914400" rtl="0" eaLnBrk="1" latinLnBrk="0" hangingPunct="1">
        <a:lnSpc>
          <a:spcPct val="100000"/>
        </a:lnSpc>
        <a:spcBef>
          <a:spcPts val="1000"/>
        </a:spcBef>
        <a:spcAft>
          <a:spcPts val="1200"/>
        </a:spcAft>
        <a:buFont typeface="Arial" panose="020B0604020202020204" pitchFamily="34" charset="0"/>
        <a:buChar char="•"/>
        <a:defRPr lang="en-US" sz="1600" kern="1200" dirty="0" smtClean="0">
          <a:solidFill>
            <a:schemeClr val="bg2">
              <a:lumMod val="25000"/>
            </a:schemeClr>
          </a:solidFill>
          <a:latin typeface="+mn-lt"/>
          <a:ea typeface="+mn-ea"/>
          <a:cs typeface="+mn-cs"/>
        </a:defRPr>
      </a:lvl4pPr>
      <a:lvl5pPr marL="1600200" indent="-228600" algn="l" defTabSz="914400" rtl="0" eaLnBrk="1" latinLnBrk="0" hangingPunct="1">
        <a:lnSpc>
          <a:spcPct val="100000"/>
        </a:lnSpc>
        <a:spcBef>
          <a:spcPts val="1000"/>
        </a:spcBef>
        <a:spcAft>
          <a:spcPts val="1200"/>
        </a:spcAft>
        <a:buFont typeface="Arial" panose="020B0604020202020204" pitchFamily="34" charset="0"/>
        <a:buChar char="•"/>
        <a:defRPr lang="en-US" sz="1600" kern="1200" dirty="0" smtClean="0">
          <a:solidFill>
            <a:schemeClr val="bg2">
              <a:lumMod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984" userDrawn="1">
          <p15:clr>
            <a:srgbClr val="F26B43"/>
          </p15:clr>
        </p15:guide>
        <p15:guide id="2" pos="336" userDrawn="1">
          <p15:clr>
            <a:srgbClr val="F26B43"/>
          </p15:clr>
        </p15:guide>
        <p15:guide id="3" pos="7320" userDrawn="1">
          <p15:clr>
            <a:srgbClr val="F26B43"/>
          </p15:clr>
        </p15:guide>
        <p15:guide id="4" orient="horz" pos="912" userDrawn="1">
          <p15:clr>
            <a:srgbClr val="F26B43"/>
          </p15:clr>
        </p15:guide>
        <p15:guide id="5" orient="horz" pos="264" userDrawn="1">
          <p15:clr>
            <a:srgbClr val="F26B43"/>
          </p15:clr>
        </p15:guide>
        <p15:guide id="6" orient="horz" pos="696" userDrawn="1">
          <p15:clr>
            <a:srgbClr val="F26B43"/>
          </p15:clr>
        </p15:guide>
        <p15:guide id="7" pos="369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6.xml"/><Relationship Id="rId3" Type="http://schemas.openxmlformats.org/officeDocument/2006/relationships/diagramLayout" Target="../diagrams/layout5.xml"/><Relationship Id="rId7" Type="http://schemas.openxmlformats.org/officeDocument/2006/relationships/diagramData" Target="../diagrams/data6.xml"/><Relationship Id="rId2" Type="http://schemas.openxmlformats.org/officeDocument/2006/relationships/diagramData" Target="../diagrams/data5.xml"/><Relationship Id="rId1" Type="http://schemas.openxmlformats.org/officeDocument/2006/relationships/slideLayout" Target="../slideLayouts/slideLayout4.xml"/><Relationship Id="rId6" Type="http://schemas.microsoft.com/office/2007/relationships/diagramDrawing" Target="../diagrams/drawing5.xml"/><Relationship Id="rId11" Type="http://schemas.microsoft.com/office/2007/relationships/diagramDrawing" Target="../diagrams/drawing6.xml"/><Relationship Id="rId5" Type="http://schemas.openxmlformats.org/officeDocument/2006/relationships/diagramColors" Target="../diagrams/colors5.xml"/><Relationship Id="rId10" Type="http://schemas.openxmlformats.org/officeDocument/2006/relationships/diagramColors" Target="../diagrams/colors6.xml"/><Relationship Id="rId4" Type="http://schemas.openxmlformats.org/officeDocument/2006/relationships/diagramQuickStyle" Target="../diagrams/quickStyle5.xml"/><Relationship Id="rId9" Type="http://schemas.openxmlformats.org/officeDocument/2006/relationships/diagramQuickStyle" Target="../diagrams/quickStyle6.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4.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2.png"/><Relationship Id="rId2" Type="http://schemas.openxmlformats.org/officeDocument/2006/relationships/diagramData" Target="../diagrams/data8.xml"/><Relationship Id="rId1" Type="http://schemas.openxmlformats.org/officeDocument/2006/relationships/slideLayout" Target="../slideLayouts/slideLayout4.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8.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diagramLayout" Target="../diagrams/layout9.xml"/><Relationship Id="rId7" Type="http://schemas.openxmlformats.org/officeDocument/2006/relationships/image" Target="../media/image3.png"/><Relationship Id="rId2" Type="http://schemas.openxmlformats.org/officeDocument/2006/relationships/diagramData" Target="../diagrams/data9.xml"/><Relationship Id="rId1" Type="http://schemas.openxmlformats.org/officeDocument/2006/relationships/slideLayout" Target="../slideLayouts/slideLayout1.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9.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slideLayout" Target="../slideLayouts/slideLayout5.xml"/><Relationship Id="rId7" Type="http://schemas.openxmlformats.org/officeDocument/2006/relationships/diagramColors" Target="../diagrams/colors10.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D66E636-D1D5-3AAC-5CD5-A2F5C585CB49}"/>
              </a:ext>
            </a:extLst>
          </p:cNvPr>
          <p:cNvSpPr>
            <a:spLocks noGrp="1"/>
          </p:cNvSpPr>
          <p:nvPr>
            <p:ph type="title"/>
          </p:nvPr>
        </p:nvSpPr>
        <p:spPr/>
        <p:txBody>
          <a:bodyPr>
            <a:normAutofit fontScale="90000"/>
          </a:bodyPr>
          <a:lstStyle/>
          <a:p>
            <a:r>
              <a:rPr lang="en-US" dirty="0" err="1">
                <a:solidFill>
                  <a:schemeClr val="bg2">
                    <a:lumMod val="25000"/>
                  </a:schemeClr>
                </a:solidFill>
              </a:rPr>
              <a:t>Cytoauto</a:t>
            </a:r>
            <a:r>
              <a:rPr lang="en-US" dirty="0">
                <a:solidFill>
                  <a:schemeClr val="bg2">
                    <a:lumMod val="25000"/>
                  </a:schemeClr>
                </a:solidFill>
              </a:rPr>
              <a:t> clustering presentation</a:t>
            </a:r>
            <a:endParaRPr lang="en-US" dirty="0"/>
          </a:p>
        </p:txBody>
      </p:sp>
      <p:sp>
        <p:nvSpPr>
          <p:cNvPr id="5" name="Text Placeholder 4">
            <a:extLst>
              <a:ext uri="{FF2B5EF4-FFF2-40B4-BE49-F238E27FC236}">
                <a16:creationId xmlns:a16="http://schemas.microsoft.com/office/drawing/2014/main" id="{DE831F0C-52BB-6204-5BF6-C4DDD23942D3}"/>
              </a:ext>
            </a:extLst>
          </p:cNvPr>
          <p:cNvSpPr>
            <a:spLocks noGrp="1"/>
          </p:cNvSpPr>
          <p:nvPr>
            <p:ph type="body" sz="quarter" idx="10"/>
          </p:nvPr>
        </p:nvSpPr>
        <p:spPr>
          <a:xfrm>
            <a:off x="0" y="1936955"/>
            <a:ext cx="10369999" cy="4851471"/>
          </a:xfrm>
        </p:spPr>
        <p:txBody>
          <a:bodyPr>
            <a:normAutofit/>
          </a:bodyPr>
          <a:lstStyle/>
          <a:p>
            <a:r>
              <a:rPr lang="en-US" dirty="0"/>
              <a:t>      Semi supervise model for unlabeled data prediction</a:t>
            </a:r>
            <a:endParaRPr lang="en-US" sz="2400" dirty="0">
              <a:solidFill>
                <a:schemeClr val="accent2"/>
              </a:solidFill>
            </a:endParaRPr>
          </a:p>
          <a:p>
            <a:endParaRPr lang="en-US" dirty="0"/>
          </a:p>
          <a:p>
            <a:pPr marL="914400" algn="just">
              <a:lnSpc>
                <a:spcPct val="115000"/>
              </a:lnSpc>
              <a:spcAft>
                <a:spcPts val="800"/>
              </a:spcAft>
            </a:pPr>
            <a:endParaRPr lang="en-US" sz="1800" b="1" dirty="0">
              <a:effectLst/>
              <a:latin typeface="Calibri" panose="020F0502020204030204" pitchFamily="34" charset="0"/>
              <a:ea typeface="Calibri" panose="020F0502020204030204" pitchFamily="34" charset="0"/>
              <a:cs typeface="Calibri" panose="020F0502020204030204" pitchFamily="34" charset="0"/>
            </a:endParaRPr>
          </a:p>
          <a:p>
            <a:pPr marL="1200150" indent="-285750" algn="just">
              <a:lnSpc>
                <a:spcPct val="115000"/>
              </a:lnSpc>
              <a:spcAft>
                <a:spcPts val="800"/>
              </a:spcAft>
              <a:buFont typeface="Wingdings" panose="05000000000000000000" pitchFamily="2" charset="2"/>
              <a:buChar char="v"/>
            </a:pPr>
            <a:r>
              <a:rPr lang="en-IN" sz="1800" b="1" dirty="0" err="1">
                <a:effectLst/>
                <a:latin typeface="Calibri" panose="020F0502020204030204" pitchFamily="34" charset="0"/>
                <a:ea typeface="Calibri" panose="020F0502020204030204" pitchFamily="34" charset="0"/>
                <a:cs typeface="Calibri" panose="020F0502020204030204" pitchFamily="34" charset="0"/>
              </a:rPr>
              <a:t>CytoAuto</a:t>
            </a:r>
            <a:r>
              <a:rPr lang="en-IN" sz="1800" b="1" dirty="0">
                <a:effectLst/>
                <a:latin typeface="Calibri" panose="020F0502020204030204" pitchFamily="34" charset="0"/>
                <a:ea typeface="Calibri" panose="020F0502020204030204" pitchFamily="34" charset="0"/>
                <a:cs typeface="Calibri" panose="020F0502020204030204" pitchFamily="34" charset="0"/>
              </a:rPr>
              <a:t> Cluster is a machine learning project focused on developing a semi-supervised deep clustering model for </a:t>
            </a:r>
            <a:r>
              <a:rPr lang="en-IN" sz="1800" b="1" dirty="0" err="1">
                <a:effectLst/>
                <a:latin typeface="Calibri" panose="020F0502020204030204" pitchFamily="34" charset="0"/>
                <a:ea typeface="Calibri" panose="020F0502020204030204" pitchFamily="34" charset="0"/>
                <a:cs typeface="Calibri" panose="020F0502020204030204" pitchFamily="34" charset="0"/>
              </a:rPr>
              <a:t>analyzing</a:t>
            </a:r>
            <a:r>
              <a:rPr lang="en-IN" sz="1800" b="1" dirty="0">
                <a:effectLst/>
                <a:latin typeface="Calibri" panose="020F0502020204030204" pitchFamily="34" charset="0"/>
                <a:ea typeface="Calibri" panose="020F0502020204030204" pitchFamily="34" charset="0"/>
                <a:cs typeface="Calibri" panose="020F0502020204030204" pitchFamily="34" charset="0"/>
              </a:rPr>
              <a:t> cytometry data. By accurately identifying cell populations in complex biological data, this project aims to improve clustering interpretability and enhance the reliability of automated cytometry analysis. This method holds potential for applications in biomedical research and healthcare."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15000"/>
              </a:lnSpc>
              <a:spcAft>
                <a:spcPts val="800"/>
              </a:spcAft>
            </a:pPr>
            <a:r>
              <a:rPr lang="en-IN" sz="1800" b="1"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a:p>
            <a:endParaRPr lang="en-US" sz="2400" dirty="0">
              <a:solidFill>
                <a:schemeClr val="accent2"/>
              </a:solidFill>
            </a:endParaRPr>
          </a:p>
        </p:txBody>
      </p:sp>
    </p:spTree>
    <p:extLst>
      <p:ext uri="{BB962C8B-B14F-4D97-AF65-F5344CB8AC3E}">
        <p14:creationId xmlns:p14="http://schemas.microsoft.com/office/powerpoint/2010/main" val="2350875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B9F4A2B7-151B-64DE-E477-4546903C2041}"/>
              </a:ext>
            </a:extLst>
          </p:cNvPr>
          <p:cNvGraphicFramePr/>
          <p:nvPr>
            <p:extLst>
              <p:ext uri="{D42A27DB-BD31-4B8C-83A1-F6EECF244321}">
                <p14:modId xmlns:p14="http://schemas.microsoft.com/office/powerpoint/2010/main" val="1630667176"/>
              </p:ext>
            </p:extLst>
          </p:nvPr>
        </p:nvGraphicFramePr>
        <p:xfrm>
          <a:off x="444500" y="430609"/>
          <a:ext cx="11210544" cy="5577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Content Placeholder 2">
            <a:extLst>
              <a:ext uri="{FF2B5EF4-FFF2-40B4-BE49-F238E27FC236}">
                <a16:creationId xmlns:a16="http://schemas.microsoft.com/office/drawing/2014/main" id="{6644F64A-E95E-D954-DCDE-C7D305005444}"/>
              </a:ext>
            </a:extLst>
          </p:cNvPr>
          <p:cNvGraphicFramePr>
            <a:graphicFrameLocks noGrp="1"/>
          </p:cNvGraphicFramePr>
          <p:nvPr>
            <p:ph sz="quarter" idx="13"/>
            <p:extLst>
              <p:ext uri="{D42A27DB-BD31-4B8C-83A1-F6EECF244321}">
                <p14:modId xmlns:p14="http://schemas.microsoft.com/office/powerpoint/2010/main" val="2639531383"/>
              </p:ext>
            </p:extLst>
          </p:nvPr>
        </p:nvGraphicFramePr>
        <p:xfrm>
          <a:off x="444500" y="1148892"/>
          <a:ext cx="11257783" cy="570910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619861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6EFA2FC-A7BA-B3E6-0A6B-9FC47B053654}"/>
              </a:ext>
            </a:extLst>
          </p:cNvPr>
          <p:cNvGraphicFramePr/>
          <p:nvPr>
            <p:extLst>
              <p:ext uri="{D42A27DB-BD31-4B8C-83A1-F6EECF244321}">
                <p14:modId xmlns:p14="http://schemas.microsoft.com/office/powerpoint/2010/main" val="470174426"/>
              </p:ext>
            </p:extLst>
          </p:nvPr>
        </p:nvGraphicFramePr>
        <p:xfrm>
          <a:off x="664939" y="520061"/>
          <a:ext cx="11210544" cy="5577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4">
            <a:extLst>
              <a:ext uri="{FF2B5EF4-FFF2-40B4-BE49-F238E27FC236}">
                <a16:creationId xmlns:a16="http://schemas.microsoft.com/office/drawing/2014/main" id="{70FA7977-2556-2D17-8E63-06584B8BDCA8}"/>
              </a:ext>
            </a:extLst>
          </p:cNvPr>
          <p:cNvSpPr>
            <a:spLocks noGrp="1"/>
          </p:cNvSpPr>
          <p:nvPr>
            <p:ph sz="quarter" idx="13"/>
          </p:nvPr>
        </p:nvSpPr>
        <p:spPr>
          <a:xfrm>
            <a:off x="444500" y="1172817"/>
            <a:ext cx="11651422" cy="5685183"/>
          </a:xfrm>
        </p:spPr>
        <p:txBody>
          <a:bodyPr>
            <a:normAutofit fontScale="25000" lnSpcReduction="20000"/>
          </a:bodyPr>
          <a:lstStyle/>
          <a:p>
            <a:pPr marL="285750" indent="-285750">
              <a:buFont typeface="Wingdings" panose="05000000000000000000" pitchFamily="2" charset="2"/>
              <a:buChar char="v"/>
            </a:pPr>
            <a:r>
              <a:rPr lang="en-IN" sz="6400" b="1" dirty="0" err="1">
                <a:effectLst/>
                <a:latin typeface="Calibri" panose="020F0502020204030204" pitchFamily="34" charset="0"/>
                <a:ea typeface="Calibri" panose="020F0502020204030204" pitchFamily="34" charset="0"/>
                <a:cs typeface="Calibri" panose="020F0502020204030204" pitchFamily="34" charset="0"/>
              </a:rPr>
              <a:t>Spliting</a:t>
            </a:r>
            <a:r>
              <a:rPr lang="en-IN" sz="6400" b="1" dirty="0">
                <a:effectLst/>
                <a:latin typeface="Calibri" panose="020F0502020204030204" pitchFamily="34" charset="0"/>
                <a:ea typeface="Calibri" panose="020F0502020204030204" pitchFamily="34" charset="0"/>
                <a:cs typeface="Calibri" panose="020F0502020204030204" pitchFamily="34" charset="0"/>
              </a:rPr>
              <a:t> of dataset into label and </a:t>
            </a:r>
            <a:r>
              <a:rPr lang="en-IN" sz="6400" b="1" dirty="0" err="1">
                <a:effectLst/>
                <a:latin typeface="Calibri" panose="020F0502020204030204" pitchFamily="34" charset="0"/>
                <a:ea typeface="Calibri" panose="020F0502020204030204" pitchFamily="34" charset="0"/>
                <a:cs typeface="Calibri" panose="020F0502020204030204" pitchFamily="34" charset="0"/>
              </a:rPr>
              <a:t>unlabel</a:t>
            </a:r>
            <a:r>
              <a:rPr lang="en-IN" sz="6400" b="1" dirty="0">
                <a:effectLst/>
                <a:latin typeface="Calibri" panose="020F0502020204030204" pitchFamily="34" charset="0"/>
                <a:ea typeface="Calibri" panose="020F0502020204030204" pitchFamily="34" charset="0"/>
                <a:cs typeface="Calibri" panose="020F0502020204030204" pitchFamily="34" charset="0"/>
              </a:rPr>
              <a:t> dataset:</a:t>
            </a:r>
          </a:p>
          <a:p>
            <a:pPr marL="285750" indent="-285750">
              <a:buFont typeface="Wingdings" panose="05000000000000000000" pitchFamily="2" charset="2"/>
              <a:buChar char="Ø"/>
            </a:pPr>
            <a:r>
              <a:rPr lang="en-IN" sz="5600" dirty="0">
                <a:effectLst/>
                <a:latin typeface="Calibri" panose="020F0502020204030204" pitchFamily="34" charset="0"/>
                <a:ea typeface="Calibri" panose="020F0502020204030204" pitchFamily="34" charset="0"/>
                <a:cs typeface="Calibri" panose="020F0502020204030204" pitchFamily="34" charset="0"/>
              </a:rPr>
              <a:t>The purpose of this step is to prepare </a:t>
            </a:r>
            <a:r>
              <a:rPr lang="en-IN" sz="5600" dirty="0" err="1">
                <a:effectLst/>
                <a:latin typeface="Calibri" panose="020F0502020204030204" pitchFamily="34" charset="0"/>
                <a:ea typeface="Calibri" panose="020F0502020204030204" pitchFamily="34" charset="0"/>
                <a:cs typeface="Calibri" panose="020F0502020204030204" pitchFamily="34" charset="0"/>
              </a:rPr>
              <a:t>labeled</a:t>
            </a:r>
            <a:r>
              <a:rPr lang="en-IN" sz="5600" dirty="0">
                <a:effectLst/>
                <a:latin typeface="Calibri" panose="020F0502020204030204" pitchFamily="34" charset="0"/>
                <a:ea typeface="Calibri" panose="020F0502020204030204" pitchFamily="34" charset="0"/>
                <a:cs typeface="Calibri" panose="020F0502020204030204" pitchFamily="34" charset="0"/>
              </a:rPr>
              <a:t> and </a:t>
            </a:r>
            <a:r>
              <a:rPr lang="en-IN" sz="5600" dirty="0" err="1">
                <a:effectLst/>
                <a:latin typeface="Calibri" panose="020F0502020204030204" pitchFamily="34" charset="0"/>
                <a:ea typeface="Calibri" panose="020F0502020204030204" pitchFamily="34" charset="0"/>
                <a:cs typeface="Calibri" panose="020F0502020204030204" pitchFamily="34" charset="0"/>
              </a:rPr>
              <a:t>unlabeled</a:t>
            </a:r>
            <a:r>
              <a:rPr lang="en-IN" sz="5600" dirty="0">
                <a:effectLst/>
                <a:latin typeface="Calibri" panose="020F0502020204030204" pitchFamily="34" charset="0"/>
                <a:ea typeface="Calibri" panose="020F0502020204030204" pitchFamily="34" charset="0"/>
                <a:cs typeface="Calibri" panose="020F0502020204030204" pitchFamily="34" charset="0"/>
              </a:rPr>
              <a:t> datasets for a self-supervised learning task</a:t>
            </a:r>
          </a:p>
          <a:p>
            <a:pPr marL="285750" indent="-285750">
              <a:buFont typeface="Wingdings" panose="05000000000000000000" pitchFamily="2" charset="2"/>
              <a:buChar char="Ø"/>
            </a:pPr>
            <a:r>
              <a:rPr lang="en-IN" sz="5600" dirty="0">
                <a:effectLst/>
                <a:latin typeface="Calibri" panose="020F0502020204030204" pitchFamily="34" charset="0"/>
                <a:ea typeface="Calibri" panose="020F0502020204030204" pitchFamily="34" charset="0"/>
                <a:cs typeface="Calibri" panose="020F0502020204030204" pitchFamily="34" charset="0"/>
              </a:rPr>
              <a:t>The </a:t>
            </a:r>
            <a:r>
              <a:rPr lang="en-IN" sz="5600" dirty="0" err="1">
                <a:effectLst/>
                <a:latin typeface="Calibri" panose="020F0502020204030204" pitchFamily="34" charset="0"/>
                <a:ea typeface="Calibri" panose="020F0502020204030204" pitchFamily="34" charset="0"/>
                <a:cs typeface="Calibri" panose="020F0502020204030204" pitchFamily="34" charset="0"/>
              </a:rPr>
              <a:t>label_column</a:t>
            </a:r>
            <a:r>
              <a:rPr lang="en-IN" sz="5600" dirty="0">
                <a:effectLst/>
                <a:latin typeface="Calibri" panose="020F0502020204030204" pitchFamily="34" charset="0"/>
                <a:ea typeface="Calibri" panose="020F0502020204030204" pitchFamily="34" charset="0"/>
                <a:cs typeface="Calibri" panose="020F0502020204030204" pitchFamily="34" charset="0"/>
              </a:rPr>
              <a:t> specifies which column in the dataset contains the labels (e.g., the category or outcome you want to predict). This allows for splitting data into </a:t>
            </a:r>
            <a:r>
              <a:rPr lang="en-IN" sz="5600" dirty="0" err="1">
                <a:effectLst/>
                <a:latin typeface="Calibri" panose="020F0502020204030204" pitchFamily="34" charset="0"/>
                <a:ea typeface="Calibri" panose="020F0502020204030204" pitchFamily="34" charset="0"/>
                <a:cs typeface="Calibri" panose="020F0502020204030204" pitchFamily="34" charset="0"/>
              </a:rPr>
              <a:t>labeled</a:t>
            </a:r>
            <a:r>
              <a:rPr lang="en-IN" sz="5600" dirty="0">
                <a:effectLst/>
                <a:latin typeface="Calibri" panose="020F0502020204030204" pitchFamily="34" charset="0"/>
                <a:ea typeface="Calibri" panose="020F0502020204030204" pitchFamily="34" charset="0"/>
                <a:cs typeface="Calibri" panose="020F0502020204030204" pitchFamily="34" charset="0"/>
              </a:rPr>
              <a:t> and </a:t>
            </a:r>
            <a:r>
              <a:rPr lang="en-IN" sz="5600" dirty="0" err="1">
                <a:effectLst/>
                <a:latin typeface="Calibri" panose="020F0502020204030204" pitchFamily="34" charset="0"/>
                <a:ea typeface="Calibri" panose="020F0502020204030204" pitchFamily="34" charset="0"/>
                <a:cs typeface="Calibri" panose="020F0502020204030204" pitchFamily="34" charset="0"/>
              </a:rPr>
              <a:t>unlabeled</a:t>
            </a:r>
            <a:r>
              <a:rPr lang="en-IN" sz="5600" dirty="0">
                <a:effectLst/>
                <a:latin typeface="Calibri" panose="020F0502020204030204" pitchFamily="34" charset="0"/>
                <a:ea typeface="Calibri" panose="020F0502020204030204" pitchFamily="34" charset="0"/>
                <a:cs typeface="Calibri" panose="020F0502020204030204" pitchFamily="34" charset="0"/>
              </a:rPr>
              <a:t> groups.</a:t>
            </a:r>
          </a:p>
          <a:p>
            <a:pPr marL="285750" indent="-285750">
              <a:buFont typeface="Wingdings" panose="05000000000000000000" pitchFamily="2" charset="2"/>
              <a:buChar char="v"/>
            </a:pPr>
            <a:r>
              <a:rPr lang="en-IN" sz="5600" b="1" dirty="0">
                <a:effectLst/>
                <a:latin typeface="Calibri" panose="020F0502020204030204" pitchFamily="34" charset="0"/>
                <a:ea typeface="Calibri" panose="020F0502020204030204" pitchFamily="34" charset="0"/>
              </a:rPr>
              <a:t>Training of logistic regression and </a:t>
            </a:r>
            <a:r>
              <a:rPr lang="en-IN" sz="5600" b="1" dirty="0" err="1">
                <a:effectLst/>
                <a:latin typeface="Calibri" panose="020F0502020204030204" pitchFamily="34" charset="0"/>
                <a:ea typeface="Calibri" panose="020F0502020204030204" pitchFamily="34" charset="0"/>
              </a:rPr>
              <a:t>xgboost</a:t>
            </a:r>
            <a:r>
              <a:rPr lang="en-IN" sz="5600" b="1" dirty="0">
                <a:effectLst/>
                <a:latin typeface="Calibri" panose="020F0502020204030204" pitchFamily="34" charset="0"/>
                <a:ea typeface="Calibri" panose="020F0502020204030204" pitchFamily="34" charset="0"/>
              </a:rPr>
              <a:t> on label dataset</a:t>
            </a:r>
            <a:endParaRPr lang="en-IN" sz="5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pPr>
            <a:r>
              <a:rPr lang="en-IN" sz="5600" b="1" dirty="0">
                <a:effectLst/>
                <a:latin typeface="Calibri" panose="020F0502020204030204" pitchFamily="34" charset="0"/>
                <a:ea typeface="Calibri" panose="020F0502020204030204" pitchFamily="34" charset="0"/>
              </a:rPr>
              <a:t>What is Logistic Regression?</a:t>
            </a:r>
            <a:endParaRPr lang="en-US" sz="5600" b="1" dirty="0">
              <a:effectLst/>
              <a:latin typeface="Calibri" panose="020F0502020204030204" pitchFamily="34" charset="0"/>
              <a:ea typeface="Calibri" panose="020F0502020204030204" pitchFamily="34" charset="0"/>
            </a:endParaRPr>
          </a:p>
          <a:p>
            <a:pPr marL="342900" lvl="0" indent="-342900" algn="just">
              <a:lnSpc>
                <a:spcPct val="107000"/>
              </a:lnSpc>
              <a:spcBef>
                <a:spcPts val="1200"/>
              </a:spcBef>
              <a:spcAft>
                <a:spcPts val="800"/>
              </a:spcAft>
              <a:buFont typeface="Symbol" panose="05050102010706020507" pitchFamily="18" charset="2"/>
              <a:buChar char=""/>
            </a:pPr>
            <a:r>
              <a:rPr lang="en-IN" sz="5600" dirty="0">
                <a:effectLst/>
                <a:latin typeface="Calibri" panose="020F0502020204030204" pitchFamily="34" charset="0"/>
                <a:ea typeface="Calibri" panose="020F0502020204030204" pitchFamily="34" charset="0"/>
              </a:rPr>
              <a:t>Logistic Regression is a statistical method for binary or multiclass classification problems. It predicts the probability of an outcome (dependent variable) based on one or more input features (independent variables).</a:t>
            </a:r>
            <a:r>
              <a:rPr lang="en-IN" sz="5600" b="1" dirty="0">
                <a:effectLst/>
                <a:latin typeface="Calibri" panose="020F0502020204030204" pitchFamily="34" charset="0"/>
                <a:ea typeface="Calibri" panose="020F0502020204030204" pitchFamily="34" charset="0"/>
              </a:rPr>
              <a:t> </a:t>
            </a:r>
            <a:r>
              <a:rPr lang="en-IN" sz="5600" dirty="0">
                <a:effectLst/>
                <a:latin typeface="Calibri" panose="020F0502020204030204" pitchFamily="34" charset="0"/>
                <a:ea typeface="Calibri" panose="020F0502020204030204" pitchFamily="34" charset="0"/>
              </a:rPr>
              <a:t>Unlike linear regression</a:t>
            </a:r>
            <a:r>
              <a:rPr lang="en-IN" sz="5600" b="1" dirty="0">
                <a:effectLst/>
                <a:latin typeface="Calibri" panose="020F0502020204030204" pitchFamily="34" charset="0"/>
                <a:ea typeface="Calibri" panose="020F0502020204030204" pitchFamily="34" charset="0"/>
              </a:rPr>
              <a:t>, </a:t>
            </a:r>
            <a:r>
              <a:rPr lang="en-IN" sz="5600" dirty="0">
                <a:effectLst/>
                <a:latin typeface="Calibri" panose="020F0502020204030204" pitchFamily="34" charset="0"/>
                <a:ea typeface="Calibri" panose="020F0502020204030204" pitchFamily="34" charset="0"/>
              </a:rPr>
              <a:t>which </a:t>
            </a:r>
            <a:r>
              <a:rPr lang="en-IN" sz="5600" dirty="0">
                <a:effectLst/>
                <a:latin typeface="Calibri" panose="020F0502020204030204" pitchFamily="34" charset="0"/>
                <a:ea typeface="Calibri" panose="020F0502020204030204" pitchFamily="34" charset="0"/>
                <a:cs typeface="Calibri" panose="020F0502020204030204" pitchFamily="34" charset="0"/>
              </a:rPr>
              <a:t>predicts continuous values, logistic regression predicts the probability of a class or event by applying the logistic function (also known as the sigmoid function).</a:t>
            </a:r>
          </a:p>
          <a:p>
            <a:pPr marL="285750" lvl="0" indent="-285750" algn="just">
              <a:lnSpc>
                <a:spcPct val="107000"/>
              </a:lnSpc>
              <a:spcBef>
                <a:spcPts val="1200"/>
              </a:spcBef>
              <a:spcAft>
                <a:spcPts val="800"/>
              </a:spcAft>
              <a:buFont typeface="Wingdings" panose="05000000000000000000" pitchFamily="2" charset="2"/>
              <a:buChar char="Ø"/>
            </a:pPr>
            <a:r>
              <a:rPr lang="en-IN" sz="5600" b="1" dirty="0">
                <a:effectLst/>
                <a:latin typeface="Calibri" panose="020F0502020204030204" pitchFamily="34" charset="0"/>
                <a:ea typeface="Calibri" panose="020F0502020204030204" pitchFamily="34" charset="0"/>
                <a:cs typeface="Calibri" panose="020F0502020204030204" pitchFamily="34" charset="0"/>
              </a:rPr>
              <a:t> P(y=1</a:t>
            </a:r>
            <a:r>
              <a:rPr lang="en-IN" sz="5600" b="1" dirty="0">
                <a:effectLst/>
                <a:latin typeface="Cambria Math" panose="02040503050406030204" pitchFamily="18" charset="0"/>
                <a:ea typeface="Calibri" panose="020F0502020204030204" pitchFamily="34" charset="0"/>
                <a:cs typeface="Cambria Math" panose="02040503050406030204" pitchFamily="18" charset="0"/>
              </a:rPr>
              <a:t>∣</a:t>
            </a:r>
            <a:r>
              <a:rPr lang="en-IN" sz="5600" b="1" dirty="0">
                <a:effectLst/>
                <a:latin typeface="Calibri" panose="020F0502020204030204" pitchFamily="34" charset="0"/>
                <a:ea typeface="Calibri" panose="020F0502020204030204" pitchFamily="34" charset="0"/>
                <a:cs typeface="Calibri" panose="020F0502020204030204" pitchFamily="34" charset="0"/>
              </a:rPr>
              <a:t>x)=  1 / 1+e−(w0​+w1​x1​+w2​x2​+</a:t>
            </a:r>
            <a:r>
              <a:rPr lang="en-IN" sz="5600" b="1" dirty="0">
                <a:effectLst/>
                <a:latin typeface="Cambria Math" panose="02040503050406030204" pitchFamily="18" charset="0"/>
                <a:ea typeface="Calibri" panose="020F0502020204030204" pitchFamily="34" charset="0"/>
                <a:cs typeface="Cambria Math" panose="02040503050406030204" pitchFamily="18" charset="0"/>
              </a:rPr>
              <a:t>⋯</a:t>
            </a:r>
            <a:r>
              <a:rPr lang="en-IN" sz="5600" b="1" dirty="0">
                <a:effectLst/>
                <a:latin typeface="Calibri" panose="020F0502020204030204" pitchFamily="34" charset="0"/>
                <a:ea typeface="Calibri" panose="020F0502020204030204" pitchFamily="34" charset="0"/>
                <a:cs typeface="Calibri" panose="020F0502020204030204" pitchFamily="34" charset="0"/>
              </a:rPr>
              <a:t>+</a:t>
            </a:r>
            <a:r>
              <a:rPr lang="en-IN" sz="5600" b="1" dirty="0" err="1">
                <a:effectLst/>
                <a:latin typeface="Calibri" panose="020F0502020204030204" pitchFamily="34" charset="0"/>
                <a:ea typeface="Calibri" panose="020F0502020204030204" pitchFamily="34" charset="0"/>
                <a:cs typeface="Calibri" panose="020F0502020204030204" pitchFamily="34" charset="0"/>
              </a:rPr>
              <a:t>wn</a:t>
            </a:r>
            <a:r>
              <a:rPr lang="en-IN" sz="5600" b="1" dirty="0">
                <a:effectLst/>
                <a:latin typeface="Calibri" panose="020F0502020204030204" pitchFamily="34" charset="0"/>
                <a:ea typeface="Calibri" panose="020F0502020204030204" pitchFamily="34" charset="0"/>
                <a:cs typeface="Calibri" panose="020F0502020204030204" pitchFamily="34" charset="0"/>
              </a:rPr>
              <a:t>​</a:t>
            </a:r>
            <a:r>
              <a:rPr lang="en-IN" sz="5600" b="1" dirty="0" err="1">
                <a:effectLst/>
                <a:latin typeface="Calibri" panose="020F0502020204030204" pitchFamily="34" charset="0"/>
                <a:ea typeface="Calibri" panose="020F0502020204030204" pitchFamily="34" charset="0"/>
                <a:cs typeface="Calibri" panose="020F0502020204030204" pitchFamily="34" charset="0"/>
              </a:rPr>
              <a:t>xn</a:t>
            </a:r>
            <a:r>
              <a:rPr lang="en-IN" sz="5600" b="1" dirty="0">
                <a:effectLst/>
                <a:latin typeface="Calibri" panose="020F0502020204030204" pitchFamily="34" charset="0"/>
                <a:ea typeface="Calibri" panose="020F0502020204030204" pitchFamily="34" charset="0"/>
                <a:cs typeface="Calibri" panose="020F0502020204030204" pitchFamily="34" charset="0"/>
              </a:rPr>
              <a:t>​)1</a:t>
            </a:r>
          </a:p>
          <a:p>
            <a:pPr marL="285750" indent="-285750" algn="just">
              <a:lnSpc>
                <a:spcPct val="107000"/>
              </a:lnSpc>
              <a:spcBef>
                <a:spcPts val="1200"/>
              </a:spcBef>
              <a:spcAft>
                <a:spcPts val="800"/>
              </a:spcAft>
              <a:buFont typeface="Wingdings" panose="05000000000000000000" pitchFamily="2" charset="2"/>
              <a:buChar char="Ø"/>
            </a:pPr>
            <a:r>
              <a:rPr lang="en-IN" sz="5600" b="1" dirty="0" err="1">
                <a:effectLst/>
                <a:latin typeface="Calibri" panose="020F0502020204030204" pitchFamily="34" charset="0"/>
                <a:ea typeface="Calibri" panose="020F0502020204030204" pitchFamily="34" charset="0"/>
                <a:cs typeface="Calibri" panose="020F0502020204030204" pitchFamily="34" charset="0"/>
              </a:rPr>
              <a:t>XGBoost</a:t>
            </a:r>
            <a:r>
              <a:rPr lang="en-IN" sz="5600" b="1" dirty="0">
                <a:effectLst/>
                <a:latin typeface="Calibri" panose="020F0502020204030204" pitchFamily="34" charset="0"/>
                <a:ea typeface="Calibri" panose="020F0502020204030204" pitchFamily="34" charset="0"/>
                <a:cs typeface="Calibri" panose="020F0502020204030204" pitchFamily="34" charset="0"/>
              </a:rPr>
              <a:t> (Extreme Gradient Boosting)</a:t>
            </a:r>
          </a:p>
          <a:p>
            <a:pPr marL="285750" indent="-285750" algn="just">
              <a:lnSpc>
                <a:spcPct val="107000"/>
              </a:lnSpc>
              <a:spcBef>
                <a:spcPts val="1200"/>
              </a:spcBef>
              <a:spcAft>
                <a:spcPts val="800"/>
              </a:spcAft>
              <a:buFont typeface="Wingdings" panose="05000000000000000000" pitchFamily="2" charset="2"/>
              <a:buChar char="Ø"/>
            </a:pPr>
            <a:r>
              <a:rPr lang="en-IN" sz="5600" dirty="0" err="1">
                <a:effectLst/>
                <a:latin typeface="Calibri" panose="020F0502020204030204" pitchFamily="34" charset="0"/>
                <a:ea typeface="Calibri" panose="020F0502020204030204" pitchFamily="34" charset="0"/>
                <a:cs typeface="Calibri" panose="020F0502020204030204" pitchFamily="34" charset="0"/>
              </a:rPr>
              <a:t>XGBoost</a:t>
            </a:r>
            <a:r>
              <a:rPr lang="en-IN" sz="5600" dirty="0">
                <a:effectLst/>
                <a:latin typeface="Calibri" panose="020F0502020204030204" pitchFamily="34" charset="0"/>
                <a:ea typeface="Calibri" panose="020F0502020204030204" pitchFamily="34" charset="0"/>
                <a:cs typeface="Calibri" panose="020F0502020204030204" pitchFamily="34" charset="0"/>
              </a:rPr>
              <a:t> is a powerful and efficient implementation of Gradient Boosting (GB). Gradient boosting is an ensemble learning technique where multiple weak learners (typically decision trees) are combined to form a stronger predictive model. </a:t>
            </a:r>
            <a:r>
              <a:rPr lang="en-IN" sz="5600" dirty="0" err="1">
                <a:effectLst/>
                <a:latin typeface="Calibri" panose="020F0502020204030204" pitchFamily="34" charset="0"/>
                <a:ea typeface="Calibri" panose="020F0502020204030204" pitchFamily="34" charset="0"/>
                <a:cs typeface="Calibri" panose="020F0502020204030204" pitchFamily="34" charset="0"/>
              </a:rPr>
              <a:t>XGBoost</a:t>
            </a:r>
            <a:r>
              <a:rPr lang="en-IN" sz="5600" dirty="0">
                <a:effectLst/>
                <a:latin typeface="Calibri" panose="020F0502020204030204" pitchFamily="34" charset="0"/>
                <a:ea typeface="Calibri" panose="020F0502020204030204" pitchFamily="34" charset="0"/>
                <a:cs typeface="Calibri" panose="020F0502020204030204" pitchFamily="34" charset="0"/>
              </a:rPr>
              <a:t> enhances the basic gradient boosting algorithm by adding several optimizations:</a:t>
            </a:r>
          </a:p>
          <a:p>
            <a:pPr marL="285750" indent="-285750" algn="just">
              <a:lnSpc>
                <a:spcPct val="107000"/>
              </a:lnSpc>
              <a:spcBef>
                <a:spcPts val="1200"/>
              </a:spcBef>
              <a:spcAft>
                <a:spcPts val="800"/>
              </a:spcAft>
              <a:buFont typeface="Wingdings" panose="05000000000000000000" pitchFamily="2" charset="2"/>
              <a:buChar char="Ø"/>
            </a:pPr>
            <a:r>
              <a:rPr lang="en-IN" sz="5600" b="1" dirty="0">
                <a:effectLst/>
                <a:latin typeface="Calibri" panose="020F0502020204030204" pitchFamily="34" charset="0"/>
                <a:ea typeface="Calibri" panose="020F0502020204030204" pitchFamily="34" charset="0"/>
                <a:cs typeface="Times New Roman" panose="02020603050405020304" pitchFamily="18" charset="0"/>
              </a:rPr>
              <a:t>Log Loss= 1/N </a:t>
            </a:r>
            <a:r>
              <a:rPr lang="en-IN" sz="5600" b="1" dirty="0" err="1">
                <a:effectLst/>
                <a:latin typeface="Calibri" panose="020F0502020204030204" pitchFamily="34" charset="0"/>
                <a:ea typeface="Calibri" panose="020F0502020204030204" pitchFamily="34" charset="0"/>
                <a:cs typeface="Times New Roman" panose="02020603050405020304" pitchFamily="18" charset="0"/>
              </a:rPr>
              <a:t>i</a:t>
            </a:r>
            <a:r>
              <a:rPr lang="en-IN" sz="5600" b="1" dirty="0">
                <a:effectLst/>
                <a:latin typeface="Calibri" panose="020F0502020204030204" pitchFamily="34" charset="0"/>
                <a:ea typeface="Calibri" panose="020F0502020204030204" pitchFamily="34" charset="0"/>
                <a:cs typeface="Times New Roman" panose="02020603050405020304" pitchFamily="18" charset="0"/>
              </a:rPr>
              <a:t>=1∑N​  ​[</a:t>
            </a:r>
            <a:r>
              <a:rPr lang="en-IN" sz="5600" b="1" dirty="0" err="1">
                <a:effectLst/>
                <a:latin typeface="Calibri" panose="020F0502020204030204" pitchFamily="34" charset="0"/>
                <a:ea typeface="Calibri" panose="020F0502020204030204" pitchFamily="34" charset="0"/>
                <a:cs typeface="Times New Roman" panose="02020603050405020304" pitchFamily="18" charset="0"/>
              </a:rPr>
              <a:t>yi</a:t>
            </a:r>
            <a:r>
              <a:rPr lang="en-IN" sz="5600" b="1" dirty="0">
                <a:effectLst/>
                <a:latin typeface="Calibri" panose="020F0502020204030204" pitchFamily="34" charset="0"/>
                <a:ea typeface="Calibri" panose="020F0502020204030204" pitchFamily="34" charset="0"/>
                <a:cs typeface="Times New Roman" panose="02020603050405020304" pitchFamily="18" charset="0"/>
              </a:rPr>
              <a:t>​</a:t>
            </a:r>
            <a:r>
              <a:rPr lang="en-IN" sz="5600" b="1" dirty="0">
                <a:effectLst/>
                <a:latin typeface="Cambria Math" panose="02040503050406030204" pitchFamily="18" charset="0"/>
                <a:ea typeface="Calibri" panose="020F0502020204030204" pitchFamily="34" charset="0"/>
                <a:cs typeface="Cambria Math" panose="02040503050406030204" pitchFamily="18" charset="0"/>
              </a:rPr>
              <a:t>⋅</a:t>
            </a:r>
            <a:r>
              <a:rPr lang="en-IN" sz="5600" b="1" dirty="0">
                <a:effectLst/>
                <a:latin typeface="Calibri" panose="020F0502020204030204" pitchFamily="34" charset="0"/>
                <a:ea typeface="Calibri" panose="020F0502020204030204" pitchFamily="34" charset="0"/>
                <a:cs typeface="Times New Roman" panose="02020603050405020304" pitchFamily="18" charset="0"/>
              </a:rPr>
              <a:t>log(pi​)+(1−yi​)</a:t>
            </a:r>
            <a:r>
              <a:rPr lang="en-IN" sz="5600" b="1" dirty="0">
                <a:effectLst/>
                <a:latin typeface="Cambria Math" panose="02040503050406030204" pitchFamily="18" charset="0"/>
                <a:ea typeface="Calibri" panose="020F0502020204030204" pitchFamily="34" charset="0"/>
                <a:cs typeface="Cambria Math" panose="02040503050406030204" pitchFamily="18" charset="0"/>
              </a:rPr>
              <a:t>⋅</a:t>
            </a:r>
            <a:r>
              <a:rPr lang="en-IN" sz="5600" b="1" dirty="0">
                <a:effectLst/>
                <a:latin typeface="Calibri" panose="020F0502020204030204" pitchFamily="34" charset="0"/>
                <a:ea typeface="Calibri" panose="020F0502020204030204" pitchFamily="34" charset="0"/>
                <a:cs typeface="Times New Roman" panose="02020603050405020304" pitchFamily="18" charset="0"/>
              </a:rPr>
              <a:t>log(1−pi​)]</a:t>
            </a:r>
          </a:p>
          <a:p>
            <a:pPr marL="285750" indent="-285750" algn="just">
              <a:lnSpc>
                <a:spcPct val="107000"/>
              </a:lnSpc>
              <a:spcBef>
                <a:spcPts val="1200"/>
              </a:spcBef>
              <a:spcAft>
                <a:spcPts val="800"/>
              </a:spcAft>
              <a:buFont typeface="Wingdings" panose="05000000000000000000" pitchFamily="2" charset="2"/>
              <a:buChar char="Ø"/>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285750" lvl="0" indent="-285750" algn="just">
              <a:lnSpc>
                <a:spcPct val="107000"/>
              </a:lnSpc>
              <a:spcBef>
                <a:spcPts val="1200"/>
              </a:spcBef>
              <a:spcAft>
                <a:spcPts val="800"/>
              </a:spcAft>
              <a:buFont typeface="Wingdings" panose="05000000000000000000" pitchFamily="2" charset="2"/>
              <a:buChar char="Ø"/>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07000"/>
              </a:lnSpc>
              <a:spcBef>
                <a:spcPts val="1200"/>
              </a:spcBef>
              <a:spcAft>
                <a:spcPts val="800"/>
              </a:spcAft>
            </a:pPr>
            <a:r>
              <a:rPr lang="en-IN" sz="1400" dirty="0">
                <a:effectLst/>
                <a:latin typeface="Calibri" panose="020F0502020204030204" pitchFamily="34" charset="0"/>
                <a:ea typeface="Calibri" panose="020F0502020204030204" pitchFamily="34" charset="0"/>
                <a:cs typeface="Calibri" panose="020F0502020204030204" pitchFamily="34" charset="0"/>
              </a:rPr>
              <a:t>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pPr>
            <a:endParaRPr lang="en-IN" sz="1400" b="1"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716025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F3B0A173-E9EB-2003-4692-8E2799C0064F}"/>
              </a:ext>
            </a:extLst>
          </p:cNvPr>
          <p:cNvGraphicFramePr/>
          <p:nvPr>
            <p:extLst>
              <p:ext uri="{D42A27DB-BD31-4B8C-83A1-F6EECF244321}">
                <p14:modId xmlns:p14="http://schemas.microsoft.com/office/powerpoint/2010/main" val="3372815573"/>
              </p:ext>
            </p:extLst>
          </p:nvPr>
        </p:nvGraphicFramePr>
        <p:xfrm>
          <a:off x="444500" y="430609"/>
          <a:ext cx="11210544" cy="5577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Oval 9" descr="Circle identifier">
            <a:extLst>
              <a:ext uri="{FF2B5EF4-FFF2-40B4-BE49-F238E27FC236}">
                <a16:creationId xmlns:a16="http://schemas.microsoft.com/office/drawing/2014/main" id="{6F26FA34-62A3-EF69-512B-126740D6BB1D}"/>
              </a:ext>
            </a:extLst>
          </p:cNvPr>
          <p:cNvSpPr/>
          <p:nvPr/>
        </p:nvSpPr>
        <p:spPr>
          <a:xfrm>
            <a:off x="6391022" y="1678376"/>
            <a:ext cx="1097280" cy="1097280"/>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2"/>
              </a:solidFill>
            </a:endParaRPr>
          </a:p>
        </p:txBody>
      </p:sp>
      <p:sp>
        <p:nvSpPr>
          <p:cNvPr id="7" name="Content Placeholder 6">
            <a:extLst>
              <a:ext uri="{FF2B5EF4-FFF2-40B4-BE49-F238E27FC236}">
                <a16:creationId xmlns:a16="http://schemas.microsoft.com/office/drawing/2014/main" id="{B977F5A9-1E20-7FC6-A56D-C20877F57ABA}"/>
              </a:ext>
            </a:extLst>
          </p:cNvPr>
          <p:cNvSpPr>
            <a:spLocks noGrp="1"/>
          </p:cNvSpPr>
          <p:nvPr>
            <p:ph sz="quarter" idx="13"/>
          </p:nvPr>
        </p:nvSpPr>
        <p:spPr>
          <a:xfrm>
            <a:off x="327991" y="1143000"/>
            <a:ext cx="11767931" cy="5993296"/>
          </a:xfrm>
        </p:spPr>
        <p:txBody>
          <a:bodyPr>
            <a:normAutofit/>
          </a:bodyPr>
          <a:lstStyle/>
          <a:p>
            <a:pPr marL="285750" indent="-285750">
              <a:buFont typeface="Wingdings" panose="05000000000000000000" pitchFamily="2" charset="2"/>
              <a:buChar char="v"/>
            </a:pPr>
            <a:r>
              <a:rPr lang="en-IN" sz="1500" b="1" i="1" dirty="0">
                <a:effectLst/>
                <a:latin typeface="Calibri" panose="020F0502020204030204" pitchFamily="34" charset="0"/>
                <a:ea typeface="Calibri" panose="020F0502020204030204" pitchFamily="34" charset="0"/>
              </a:rPr>
              <a:t>The self-supervised encoder model is designed to learn meaningful representations of </a:t>
            </a:r>
            <a:r>
              <a:rPr lang="en-IN" sz="1500" b="1" i="1" dirty="0" err="1">
                <a:effectLst/>
                <a:latin typeface="Calibri" panose="020F0502020204030204" pitchFamily="34" charset="0"/>
                <a:ea typeface="Calibri" panose="020F0502020204030204" pitchFamily="34" charset="0"/>
              </a:rPr>
              <a:t>unlabeled</a:t>
            </a:r>
            <a:r>
              <a:rPr lang="en-IN" sz="1500" b="1" i="1" dirty="0">
                <a:effectLst/>
                <a:latin typeface="Calibri" panose="020F0502020204030204" pitchFamily="34" charset="0"/>
                <a:ea typeface="Calibri" panose="020F0502020204030204" pitchFamily="34" charset="0"/>
              </a:rPr>
              <a:t> data by using a corruption-and-reconstruction paradigm. This approach uses masking to introduce noise into the input data and then trains the model to estimate both the masked regions and reconstruct the original features. The model</a:t>
            </a:r>
            <a:r>
              <a:rPr lang="en-IN" sz="1500" b="1" dirty="0">
                <a:effectLst/>
                <a:latin typeface="Calibri" panose="020F0502020204030204" pitchFamily="34" charset="0"/>
                <a:ea typeface="Calibri" panose="020F0502020204030204" pitchFamily="34" charset="0"/>
              </a:rPr>
              <a:t> consists of a neural network </a:t>
            </a:r>
            <a:r>
              <a:rPr lang="en-IN" sz="1500" b="1" dirty="0">
                <a:effectLst/>
                <a:latin typeface="Calibri" panose="020F0502020204030204" pitchFamily="34" charset="0"/>
                <a:ea typeface="Calibri" panose="020F0502020204030204" pitchFamily="34" charset="0"/>
                <a:cs typeface="Calibri" panose="020F0502020204030204" pitchFamily="34" charset="0"/>
              </a:rPr>
              <a:t>with two parallel output layers, optimized with two separate loss functions: one for mask estimation and another for feature reconstruction.</a:t>
            </a:r>
            <a:endParaRPr lang="en-IN" sz="1500" b="1"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v"/>
            </a:pPr>
            <a:r>
              <a:rPr lang="en-IN" sz="1400" b="1" dirty="0">
                <a:effectLst/>
                <a:latin typeface="Calibri" panose="020F0502020204030204" pitchFamily="34" charset="0"/>
                <a:ea typeface="Calibri" panose="020F0502020204030204" pitchFamily="34" charset="0"/>
                <a:cs typeface="Calibri" panose="020F0502020204030204" pitchFamily="34" charset="0"/>
              </a:rPr>
              <a:t>Masking and Corruption</a:t>
            </a:r>
          </a:p>
          <a:p>
            <a:pPr marL="285750" indent="-285750">
              <a:buFont typeface="Wingdings" panose="05000000000000000000" pitchFamily="2" charset="2"/>
              <a:buChar char="Ø"/>
            </a:pPr>
            <a:r>
              <a:rPr lang="en-IN" sz="1400" b="1" dirty="0">
                <a:latin typeface="Calibri" panose="020F0502020204030204" pitchFamily="34" charset="0"/>
                <a:ea typeface="Calibri" panose="020F0502020204030204" pitchFamily="34" charset="0"/>
                <a:cs typeface="Calibri" panose="020F0502020204030204" pitchFamily="34" charset="0"/>
              </a:rPr>
              <a:t> </a:t>
            </a:r>
            <a:r>
              <a:rPr lang="en-IN" sz="1400" b="1" dirty="0">
                <a:effectLst/>
                <a:latin typeface="Calibri" panose="020F0502020204030204" pitchFamily="34" charset="0"/>
                <a:ea typeface="Calibri" panose="020F0502020204030204" pitchFamily="34" charset="0"/>
                <a:cs typeface="Calibri" panose="020F0502020204030204" pitchFamily="34" charset="0"/>
              </a:rPr>
              <a:t>Masking:</a:t>
            </a:r>
            <a:r>
              <a:rPr lang="en-IN" sz="1400" dirty="0">
                <a:effectLst/>
                <a:latin typeface="Calibri" panose="020F0502020204030204" pitchFamily="34" charset="0"/>
                <a:ea typeface="Calibri" panose="020F0502020204030204" pitchFamily="34" charset="0"/>
                <a:cs typeface="Calibri" panose="020F0502020204030204" pitchFamily="34" charset="0"/>
              </a:rPr>
              <a:t> A binary mask is generated using a given masking probability (</a:t>
            </a:r>
            <a:r>
              <a:rPr lang="en-IN" sz="1400" dirty="0" err="1">
                <a:effectLst/>
                <a:latin typeface="Calibri" panose="020F0502020204030204" pitchFamily="34" charset="0"/>
                <a:ea typeface="Calibri" panose="020F0502020204030204" pitchFamily="34" charset="0"/>
                <a:cs typeface="Calibri" panose="020F0502020204030204" pitchFamily="34" charset="0"/>
              </a:rPr>
              <a:t>p_m</a:t>
            </a:r>
            <a:r>
              <a:rPr lang="en-IN" sz="1400" dirty="0">
                <a:effectLst/>
                <a:latin typeface="Calibri" panose="020F0502020204030204" pitchFamily="34" charset="0"/>
                <a:ea typeface="Calibri" panose="020F0502020204030204" pitchFamily="34" charset="0"/>
                <a:cs typeface="Calibri" panose="020F0502020204030204" pitchFamily="34" charset="0"/>
              </a:rPr>
              <a:t>). Each mask value determines whether the corresponding feature in the input data is replaced with a shuffled value.</a:t>
            </a:r>
          </a:p>
          <a:p>
            <a:pPr marL="285750" indent="-285750">
              <a:buFont typeface="Wingdings" panose="05000000000000000000" pitchFamily="2" charset="2"/>
              <a:buChar char="Ø"/>
            </a:pPr>
            <a:r>
              <a:rPr lang="en-IN" sz="1400" b="1" dirty="0">
                <a:effectLst/>
                <a:latin typeface="Calibri" panose="020F0502020204030204" pitchFamily="34" charset="0"/>
                <a:ea typeface="Calibri" panose="020F0502020204030204" pitchFamily="34" charset="0"/>
                <a:cs typeface="Calibri" panose="020F0502020204030204" pitchFamily="34" charset="0"/>
              </a:rPr>
              <a:t>Corruption</a:t>
            </a:r>
            <a:r>
              <a:rPr lang="en-IN" sz="1400" dirty="0">
                <a:effectLst/>
                <a:latin typeface="Calibri" panose="020F0502020204030204" pitchFamily="34" charset="0"/>
                <a:ea typeface="Calibri" panose="020F0502020204030204" pitchFamily="34" charset="0"/>
                <a:cs typeface="Calibri" panose="020F0502020204030204" pitchFamily="34" charset="0"/>
              </a:rPr>
              <a:t>: Features are replaced with shuffled values based on the binary mask, introducing structured noise into the data.</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v"/>
            </a:pPr>
            <a:r>
              <a:rPr lang="en-IN" b="1" dirty="0">
                <a:effectLst/>
                <a:latin typeface="Calibri" panose="020F0502020204030204" pitchFamily="34" charset="0"/>
                <a:ea typeface="Calibri" panose="020F0502020204030204" pitchFamily="34" charset="0"/>
                <a:cs typeface="Calibri" panose="020F0502020204030204" pitchFamily="34" charset="0"/>
              </a:rPr>
              <a:t>Loss Functions</a:t>
            </a:r>
          </a:p>
          <a:p>
            <a:pPr marL="285750" indent="-285750">
              <a:buFont typeface="Wingdings" panose="05000000000000000000" pitchFamily="2" charset="2"/>
              <a:buChar char="Ø"/>
            </a:pPr>
            <a:r>
              <a:rPr lang="en-IN" sz="1400" b="1" dirty="0">
                <a:effectLst/>
                <a:latin typeface="Calibri" panose="020F0502020204030204" pitchFamily="34" charset="0"/>
                <a:ea typeface="Calibri" panose="020F0502020204030204" pitchFamily="34" charset="0"/>
                <a:cs typeface="Calibri" panose="020F0502020204030204" pitchFamily="34" charset="0"/>
              </a:rPr>
              <a:t>Binary Cross-Entropy:</a:t>
            </a:r>
            <a:r>
              <a:rPr lang="en-IN" sz="1400" dirty="0">
                <a:effectLst/>
                <a:latin typeface="Calibri" panose="020F0502020204030204" pitchFamily="34" charset="0"/>
                <a:ea typeface="Calibri" panose="020F0502020204030204" pitchFamily="34" charset="0"/>
                <a:cs typeface="Calibri" panose="020F0502020204030204" pitchFamily="34" charset="0"/>
              </a:rPr>
              <a:t> Used for the mask estimation task, ensuring accurate prediction of the binary mask.</a:t>
            </a:r>
          </a:p>
          <a:p>
            <a:pPr marL="285750" indent="-285750">
              <a:buFont typeface="Wingdings" panose="05000000000000000000" pitchFamily="2" charset="2"/>
              <a:buChar char="Ø"/>
            </a:pPr>
            <a:r>
              <a:rPr lang="en-IN" sz="1400" b="1" dirty="0">
                <a:effectLst/>
                <a:latin typeface="Calibri" panose="020F0502020204030204" pitchFamily="34" charset="0"/>
                <a:ea typeface="Calibri" panose="020F0502020204030204" pitchFamily="34" charset="0"/>
                <a:cs typeface="Calibri" panose="020F0502020204030204" pitchFamily="34" charset="0"/>
              </a:rPr>
              <a:t>Mean Squared Error (MSE):</a:t>
            </a:r>
            <a:r>
              <a:rPr lang="en-IN" sz="1400" dirty="0">
                <a:effectLst/>
                <a:latin typeface="Calibri" panose="020F0502020204030204" pitchFamily="34" charset="0"/>
                <a:ea typeface="Calibri" panose="020F0502020204030204" pitchFamily="34" charset="0"/>
                <a:cs typeface="Calibri" panose="020F0502020204030204" pitchFamily="34" charset="0"/>
              </a:rPr>
              <a:t> Used for the feature reconstruction task, ensuring the model can accurately restore the original unmasked data.</a:t>
            </a:r>
          </a:p>
          <a:p>
            <a:pPr marL="285750" indent="-285750">
              <a:buFont typeface="Wingdings" panose="05000000000000000000" pitchFamily="2" charset="2"/>
              <a:buChar char="v"/>
            </a:pPr>
            <a:r>
              <a:rPr lang="en-IN" b="1" dirty="0">
                <a:effectLst/>
                <a:latin typeface="Calibri" panose="020F0502020204030204" pitchFamily="34" charset="0"/>
                <a:ea typeface="Calibri" panose="020F0502020204030204" pitchFamily="34" charset="0"/>
                <a:cs typeface="Calibri" panose="020F0502020204030204" pitchFamily="34" charset="0"/>
              </a:rPr>
              <a:t>Training</a:t>
            </a:r>
          </a:p>
          <a:p>
            <a:pPr marL="285750" indent="-285750">
              <a:buFont typeface="Wingdings" panose="05000000000000000000" pitchFamily="2" charset="2"/>
              <a:buChar char="Ø"/>
            </a:pPr>
            <a:r>
              <a:rPr lang="en-IN" sz="1400" dirty="0">
                <a:effectLst/>
                <a:latin typeface="Calibri" panose="020F0502020204030204" pitchFamily="34" charset="0"/>
                <a:ea typeface="Calibri" panose="020F0502020204030204" pitchFamily="34" charset="0"/>
                <a:cs typeface="Calibri" panose="020F0502020204030204" pitchFamily="34" charset="0"/>
              </a:rPr>
              <a:t>The model is trained using two weighted loss functions with the feature estimation loss weighted by a </a:t>
            </a:r>
            <a:r>
              <a:rPr lang="en-IN" sz="1400" dirty="0" err="1">
                <a:effectLst/>
                <a:latin typeface="Calibri" panose="020F0502020204030204" pitchFamily="34" charset="0"/>
                <a:ea typeface="Calibri" panose="020F0502020204030204" pitchFamily="34" charset="0"/>
                <a:cs typeface="Calibri" panose="020F0502020204030204" pitchFamily="34" charset="0"/>
              </a:rPr>
              <a:t>tunable</a:t>
            </a:r>
            <a:r>
              <a:rPr lang="en-IN" sz="1400" dirty="0">
                <a:effectLst/>
                <a:latin typeface="Calibri" panose="020F0502020204030204" pitchFamily="34" charset="0"/>
                <a:ea typeface="Calibri" panose="020F0502020204030204" pitchFamily="34" charset="0"/>
                <a:cs typeface="Calibri" panose="020F0502020204030204" pitchFamily="34" charset="0"/>
              </a:rPr>
              <a:t> parameter, alpha.</a:t>
            </a:r>
          </a:p>
          <a:p>
            <a:pPr marL="342900" lvl="0" indent="-342900" algn="just">
              <a:lnSpc>
                <a:spcPct val="107000"/>
              </a:lnSpc>
              <a:spcBef>
                <a:spcPts val="1200"/>
              </a:spcBef>
              <a:spcAft>
                <a:spcPts val="800"/>
              </a:spcAft>
              <a:buFont typeface="Wingdings" panose="05000000000000000000" pitchFamily="2" charset="2"/>
              <a:buChar char=""/>
            </a:pPr>
            <a:r>
              <a:rPr lang="en-IN" sz="1400" dirty="0">
                <a:effectLst/>
                <a:latin typeface="Calibri" panose="020F0502020204030204" pitchFamily="34" charset="0"/>
                <a:ea typeface="Calibri" panose="020F0502020204030204" pitchFamily="34" charset="0"/>
                <a:cs typeface="Calibri" panose="020F0502020204030204" pitchFamily="34" charset="0"/>
              </a:rPr>
              <a:t>Input data is corrupted, and the model is trained to predict the mask and reconstruct the uncorrupted data simultaneously.</a:t>
            </a:r>
          </a:p>
          <a:p>
            <a:pPr marL="342900" lvl="0" indent="-342900" algn="just">
              <a:lnSpc>
                <a:spcPct val="107000"/>
              </a:lnSpc>
              <a:spcBef>
                <a:spcPts val="1200"/>
              </a:spcBef>
              <a:spcAft>
                <a:spcPts val="800"/>
              </a:spcAft>
              <a:buFont typeface="Wingdings" panose="05000000000000000000" pitchFamily="2" charset="2"/>
              <a:buChar char=""/>
            </a:pPr>
            <a:endParaRPr lang="en-IN" sz="14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07000"/>
              </a:lnSpc>
              <a:spcBef>
                <a:spcPts val="1200"/>
              </a:spcBef>
              <a:spcAft>
                <a:spcPts val="800"/>
              </a:spcAft>
              <a:buFont typeface="Wingdings" panose="05000000000000000000" pitchFamily="2" charset="2"/>
              <a:buChar char=""/>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pPr>
            <a:endParaRPr lang="en-IN" b="1"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pPr>
            <a:endParaRPr lang="en-IN" b="1"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v"/>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7899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C58CB966-2921-3514-97FC-281561F0618B}"/>
              </a:ext>
            </a:extLst>
          </p:cNvPr>
          <p:cNvGraphicFramePr/>
          <p:nvPr>
            <p:extLst>
              <p:ext uri="{D42A27DB-BD31-4B8C-83A1-F6EECF244321}">
                <p14:modId xmlns:p14="http://schemas.microsoft.com/office/powerpoint/2010/main" val="2703946779"/>
              </p:ext>
            </p:extLst>
          </p:nvPr>
        </p:nvGraphicFramePr>
        <p:xfrm>
          <a:off x="444500" y="430609"/>
          <a:ext cx="11210544" cy="5577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Content Placeholder 2">
            <a:extLst>
              <a:ext uri="{FF2B5EF4-FFF2-40B4-BE49-F238E27FC236}">
                <a16:creationId xmlns:a16="http://schemas.microsoft.com/office/drawing/2014/main" id="{0922AB1F-9213-0710-56C1-404523319D98}"/>
              </a:ext>
            </a:extLst>
          </p:cNvPr>
          <p:cNvGraphicFramePr>
            <a:graphicFrameLocks noGrp="1"/>
          </p:cNvGraphicFramePr>
          <p:nvPr>
            <p:ph sz="quarter" idx="13"/>
            <p:extLst>
              <p:ext uri="{D42A27DB-BD31-4B8C-83A1-F6EECF244321}">
                <p14:modId xmlns:p14="http://schemas.microsoft.com/office/powerpoint/2010/main" val="3530189989"/>
              </p:ext>
            </p:extLst>
          </p:nvPr>
        </p:nvGraphicFramePr>
        <p:xfrm>
          <a:off x="444500" y="1182757"/>
          <a:ext cx="11747500" cy="557585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691097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27B994FC-1DE4-9D44-5ECB-BF2906B804D0}"/>
              </a:ext>
            </a:extLst>
          </p:cNvPr>
          <p:cNvGraphicFramePr/>
          <p:nvPr>
            <p:extLst>
              <p:ext uri="{D42A27DB-BD31-4B8C-83A1-F6EECF244321}">
                <p14:modId xmlns:p14="http://schemas.microsoft.com/office/powerpoint/2010/main" val="1111817048"/>
              </p:ext>
            </p:extLst>
          </p:nvPr>
        </p:nvGraphicFramePr>
        <p:xfrm>
          <a:off x="444500" y="430609"/>
          <a:ext cx="11210544" cy="5577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4">
            <a:extLst>
              <a:ext uri="{FF2B5EF4-FFF2-40B4-BE49-F238E27FC236}">
                <a16:creationId xmlns:a16="http://schemas.microsoft.com/office/drawing/2014/main" id="{2531CEAB-DCED-35ED-4728-3667F615B68E}"/>
              </a:ext>
            </a:extLst>
          </p:cNvPr>
          <p:cNvSpPr>
            <a:spLocks noGrp="1"/>
          </p:cNvSpPr>
          <p:nvPr>
            <p:ph sz="quarter" idx="13"/>
          </p:nvPr>
        </p:nvSpPr>
        <p:spPr>
          <a:xfrm>
            <a:off x="444499" y="1152939"/>
            <a:ext cx="11661361" cy="5635487"/>
          </a:xfrm>
        </p:spPr>
        <p:txBody>
          <a:bodyPr/>
          <a:lstStyle/>
          <a:p>
            <a:pPr lvl="1">
              <a:buFont typeface="Wingdings" panose="05000000000000000000" pitchFamily="2" charset="2"/>
              <a:buChar char="v"/>
            </a:pPr>
            <a:r>
              <a:rPr lang="en-IN" b="1" dirty="0"/>
              <a:t>Purpose</a:t>
            </a:r>
            <a:r>
              <a:rPr lang="en-IN" sz="1500" dirty="0"/>
              <a:t>:</a:t>
            </a:r>
            <a:r>
              <a:rPr lang="en-US" sz="1500" dirty="0"/>
              <a:t> </a:t>
            </a:r>
            <a:r>
              <a:rPr lang="en-US" sz="1500" b="1" i="1" dirty="0"/>
              <a:t>t-SNE is a dimensionality reduction technique primarily used to visualize high-dimensional data in 2D or 3D space.</a:t>
            </a:r>
          </a:p>
          <a:p>
            <a:pPr lvl="1">
              <a:buFont typeface="Wingdings" panose="05000000000000000000" pitchFamily="2" charset="2"/>
              <a:buChar char="v"/>
            </a:pPr>
            <a:r>
              <a:rPr lang="en-IN" sz="1400" b="1" dirty="0"/>
              <a:t>High-Dimensional Similarity</a:t>
            </a:r>
            <a:r>
              <a:rPr lang="en-IN" sz="1600" b="1" dirty="0"/>
              <a:t>: </a:t>
            </a:r>
            <a:r>
              <a:rPr lang="en-US" sz="1400" dirty="0"/>
              <a:t>In the original high-dimensional space, t-SNE computes pairwise similarities between data points using a Gaussian distribution. Points that are close in this space are given higher similarity values</a:t>
            </a:r>
            <a:r>
              <a:rPr lang="en-US" dirty="0"/>
              <a:t>.</a:t>
            </a:r>
          </a:p>
          <a:p>
            <a:pPr lvl="1">
              <a:buFont typeface="Wingdings" panose="05000000000000000000" pitchFamily="2" charset="2"/>
              <a:buChar char="v"/>
            </a:pPr>
            <a:r>
              <a:rPr lang="en-IN" b="1" dirty="0"/>
              <a:t>Low-Dimensional Similarity</a:t>
            </a:r>
            <a:r>
              <a:rPr lang="en-IN" dirty="0"/>
              <a:t>:</a:t>
            </a:r>
            <a:r>
              <a:rPr lang="en-US" sz="1400" dirty="0"/>
              <a:t>In the lower-dimensional space (e.g., 2D or 3D), t-SNE tries to represent these similarities using a Student-t distribution. This distribution places more emphasis on preserving local structure while allowing distant points to be modeled more flexibly.</a:t>
            </a:r>
          </a:p>
          <a:p>
            <a:pPr lvl="1">
              <a:buFont typeface="Wingdings" panose="05000000000000000000" pitchFamily="2" charset="2"/>
              <a:buChar char="v"/>
            </a:pPr>
            <a:r>
              <a:rPr lang="en-IN" sz="1600" b="1" dirty="0"/>
              <a:t>Cost Function Optimization:</a:t>
            </a:r>
            <a:r>
              <a:rPr lang="en-US" sz="1400" dirty="0"/>
              <a:t>t-SNE minimizes a cost function (</a:t>
            </a:r>
            <a:r>
              <a:rPr lang="en-US" sz="1400" dirty="0" err="1"/>
              <a:t>Kullback-Leibler</a:t>
            </a:r>
            <a:r>
              <a:rPr lang="en-US" sz="1400" dirty="0"/>
              <a:t> divergence) that measures the difference between the high-dimensional and low-dimensional similarities. The result is a lower-dimensional representation where similar points are grouped together.</a:t>
            </a:r>
          </a:p>
          <a:p>
            <a:pPr lvl="1">
              <a:buFont typeface="Wingdings" panose="05000000000000000000" pitchFamily="2" charset="2"/>
              <a:buChar char="v"/>
            </a:pPr>
            <a:r>
              <a:rPr lang="en-IN" sz="1600" b="1" dirty="0"/>
              <a:t>Advantages</a:t>
            </a:r>
            <a:endParaRPr lang="en-IN" sz="1400" b="1" dirty="0"/>
          </a:p>
          <a:p>
            <a:pPr lvl="1">
              <a:buFont typeface="Wingdings" panose="05000000000000000000" pitchFamily="2" charset="2"/>
              <a:buChar char="Ø"/>
            </a:pPr>
            <a:r>
              <a:rPr lang="en-IN" sz="1500" b="1" dirty="0"/>
              <a:t>Intuitive Clustering</a:t>
            </a:r>
            <a:r>
              <a:rPr lang="en-IN" dirty="0"/>
              <a:t>:</a:t>
            </a:r>
            <a:r>
              <a:rPr lang="en-US" sz="1400" i="1" dirty="0"/>
              <a:t>t-SNE often results in well-separated clusters, making it easy to interpret and identify distinct groups in the data.</a:t>
            </a:r>
            <a:endParaRPr lang="en-IN" sz="1400" b="1" i="1" dirty="0"/>
          </a:p>
          <a:p>
            <a:pPr lvl="1">
              <a:buFont typeface="Wingdings" panose="05000000000000000000" pitchFamily="2" charset="2"/>
              <a:buChar char="Ø"/>
            </a:pPr>
            <a:r>
              <a:rPr lang="en-IN" sz="1500" b="1" dirty="0"/>
              <a:t>Visualization of High-Dimensional Data:</a:t>
            </a:r>
            <a:r>
              <a:rPr lang="en-US" sz="1400" dirty="0"/>
              <a:t>Useful for datasets where features are not easily interpretable or when dimensionality is too high for direct visualization.</a:t>
            </a:r>
            <a:endParaRPr lang="en-IN" sz="1400" b="1" dirty="0"/>
          </a:p>
          <a:p>
            <a:pPr lvl="1">
              <a:buFont typeface="Wingdings" panose="05000000000000000000" pitchFamily="2" charset="2"/>
              <a:buChar char="Ø"/>
            </a:pPr>
            <a:r>
              <a:rPr lang="en-IN" b="1" dirty="0"/>
              <a:t>Effective for Semi-Supervised Learning:</a:t>
            </a:r>
            <a:r>
              <a:rPr lang="en-US" sz="1400" dirty="0"/>
              <a:t>Helps visualize relationships between labeled and unlabeled data.</a:t>
            </a:r>
            <a:endParaRPr lang="en-IN" sz="1400" b="1" dirty="0"/>
          </a:p>
        </p:txBody>
      </p:sp>
      <p:sp>
        <p:nvSpPr>
          <p:cNvPr id="10" name="Oval 9" descr="Circle identifier">
            <a:extLst>
              <a:ext uri="{FF2B5EF4-FFF2-40B4-BE49-F238E27FC236}">
                <a16:creationId xmlns:a16="http://schemas.microsoft.com/office/drawing/2014/main" id="{51E2EC0C-C61F-1A95-C378-6D0714D88F8A}"/>
              </a:ext>
            </a:extLst>
          </p:cNvPr>
          <p:cNvSpPr/>
          <p:nvPr/>
        </p:nvSpPr>
        <p:spPr>
          <a:xfrm>
            <a:off x="7477623" y="2185203"/>
            <a:ext cx="1097280" cy="1097280"/>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accent2"/>
              </a:solidFill>
            </a:endParaRPr>
          </a:p>
        </p:txBody>
      </p:sp>
    </p:spTree>
    <p:extLst>
      <p:ext uri="{BB962C8B-B14F-4D97-AF65-F5344CB8AC3E}">
        <p14:creationId xmlns:p14="http://schemas.microsoft.com/office/powerpoint/2010/main" val="2484405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0AF3FA83-DD11-3A9B-C19A-194EDB412903}"/>
              </a:ext>
            </a:extLst>
          </p:cNvPr>
          <p:cNvGraphicFramePr/>
          <p:nvPr>
            <p:extLst>
              <p:ext uri="{D42A27DB-BD31-4B8C-83A1-F6EECF244321}">
                <p14:modId xmlns:p14="http://schemas.microsoft.com/office/powerpoint/2010/main" val="86103192"/>
              </p:ext>
            </p:extLst>
          </p:nvPr>
        </p:nvGraphicFramePr>
        <p:xfrm>
          <a:off x="444500" y="430609"/>
          <a:ext cx="11210544" cy="5577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4">
            <a:extLst>
              <a:ext uri="{FF2B5EF4-FFF2-40B4-BE49-F238E27FC236}">
                <a16:creationId xmlns:a16="http://schemas.microsoft.com/office/drawing/2014/main" id="{61BCCD2A-A198-A55E-96E0-04205740822E}"/>
              </a:ext>
            </a:extLst>
          </p:cNvPr>
          <p:cNvSpPr>
            <a:spLocks noGrp="1"/>
          </p:cNvSpPr>
          <p:nvPr>
            <p:ph sz="quarter" idx="13"/>
          </p:nvPr>
        </p:nvSpPr>
        <p:spPr>
          <a:xfrm>
            <a:off x="444500" y="1113183"/>
            <a:ext cx="4972326" cy="5635487"/>
          </a:xfrm>
        </p:spPr>
        <p:txBody>
          <a:bodyPr>
            <a:normAutofit lnSpcReduction="10000"/>
          </a:bodyPr>
          <a:lstStyle/>
          <a:p>
            <a:pPr marL="285750" indent="-285750">
              <a:buFont typeface="Wingdings" panose="05000000000000000000" pitchFamily="2" charset="2"/>
              <a:buChar char="v"/>
            </a:pPr>
            <a:r>
              <a:rPr lang="en-IN" b="1" dirty="0"/>
              <a:t>Visualization:</a:t>
            </a:r>
            <a:endParaRPr lang="en-US" b="1" dirty="0"/>
          </a:p>
          <a:p>
            <a:pPr marL="285750" indent="-285750">
              <a:buFont typeface="Wingdings" panose="05000000000000000000" pitchFamily="2" charset="2"/>
              <a:buChar char="Ø"/>
            </a:pPr>
            <a:r>
              <a:rPr lang="en-US" dirty="0"/>
              <a:t>A scatter plot visualizes the data points, color-coded by their labels.</a:t>
            </a:r>
            <a:endParaRPr lang="en-US" b="1" dirty="0"/>
          </a:p>
          <a:p>
            <a:pPr marL="285750" indent="-285750">
              <a:buFont typeface="Wingdings" panose="05000000000000000000" pitchFamily="2" charset="2"/>
              <a:buChar char="Ø"/>
            </a:pPr>
            <a:r>
              <a:rPr lang="en-US" dirty="0"/>
              <a:t>The </a:t>
            </a:r>
            <a:r>
              <a:rPr lang="en-US" b="1" dirty="0" err="1"/>
              <a:t>colorbar</a:t>
            </a:r>
            <a:r>
              <a:rPr lang="en-US" dirty="0"/>
              <a:t> represents different labels, while the plot highlights how well-separated or clustered the labeled data is in the 2D space.</a:t>
            </a:r>
            <a:endParaRPr lang="en-US" b="1" dirty="0"/>
          </a:p>
          <a:p>
            <a:pPr marL="285750" indent="-285750">
              <a:buFont typeface="Wingdings" panose="05000000000000000000" pitchFamily="2" charset="2"/>
              <a:buChar char="Ø"/>
            </a:pPr>
            <a:r>
              <a:rPr lang="en-US" dirty="0"/>
              <a:t>This approach combines PCA and t-SNE for efficient and interpretable clustering of labeled datasets, offering insights into the dataset's structure.</a:t>
            </a:r>
          </a:p>
          <a:p>
            <a:pPr marL="285750" indent="-285750">
              <a:buFont typeface="Wingdings" panose="05000000000000000000" pitchFamily="2" charset="2"/>
              <a:buChar char="Ø"/>
            </a:pPr>
            <a:r>
              <a:rPr lang="en-US" b="1" dirty="0"/>
              <a:t>Clusters</a:t>
            </a:r>
            <a:r>
              <a:rPr lang="en-US" dirty="0"/>
              <a:t> indicate how similar data points group together based on their features.</a:t>
            </a:r>
          </a:p>
          <a:p>
            <a:pPr marL="285750" indent="-285750">
              <a:buFont typeface="Wingdings" panose="05000000000000000000" pitchFamily="2" charset="2"/>
              <a:buChar char="Ø"/>
            </a:pPr>
            <a:r>
              <a:rPr lang="en-US" b="1" dirty="0"/>
              <a:t>Colors</a:t>
            </a:r>
            <a:r>
              <a:rPr lang="en-US" dirty="0"/>
              <a:t> (mapped by labels) show the distribution of the labeled categories.</a:t>
            </a:r>
          </a:p>
          <a:p>
            <a:pPr marL="285750" indent="-285750">
              <a:buFont typeface="Wingdings" panose="05000000000000000000" pitchFamily="2" charset="2"/>
              <a:buChar char="Ø"/>
            </a:pPr>
            <a:r>
              <a:rPr lang="en-US" b="1" dirty="0"/>
              <a:t>Separation</a:t>
            </a:r>
            <a:r>
              <a:rPr lang="en-US" dirty="0"/>
              <a:t> of clusters suggests clear boundaries between categories, while overlaps might indicate ambiguities or similarities between certain classes.</a:t>
            </a:r>
            <a:endParaRPr lang="en-US" b="1" dirty="0"/>
          </a:p>
        </p:txBody>
      </p:sp>
      <p:sp>
        <p:nvSpPr>
          <p:cNvPr id="9" name="Oval 8" descr="Circle identifier">
            <a:extLst>
              <a:ext uri="{FF2B5EF4-FFF2-40B4-BE49-F238E27FC236}">
                <a16:creationId xmlns:a16="http://schemas.microsoft.com/office/drawing/2014/main" id="{18FA8B52-08F9-D255-716D-A7A79959A20E}"/>
              </a:ext>
            </a:extLst>
          </p:cNvPr>
          <p:cNvSpPr/>
          <p:nvPr/>
        </p:nvSpPr>
        <p:spPr>
          <a:xfrm>
            <a:off x="8550041" y="2152547"/>
            <a:ext cx="1097280" cy="1097280"/>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pic>
        <p:nvPicPr>
          <p:cNvPr id="12" name="Picture 11">
            <a:extLst>
              <a:ext uri="{FF2B5EF4-FFF2-40B4-BE49-F238E27FC236}">
                <a16:creationId xmlns:a16="http://schemas.microsoft.com/office/drawing/2014/main" id="{3B009BAE-9476-4092-C294-276F9C6DBBF4}"/>
              </a:ext>
            </a:extLst>
          </p:cNvPr>
          <p:cNvPicPr>
            <a:picLocks noChangeAspect="1"/>
          </p:cNvPicPr>
          <p:nvPr/>
        </p:nvPicPr>
        <p:blipFill>
          <a:blip r:embed="rId7"/>
          <a:stretch>
            <a:fillRect/>
          </a:stretch>
        </p:blipFill>
        <p:spPr>
          <a:xfrm>
            <a:off x="5416826" y="1249475"/>
            <a:ext cx="6440557" cy="5402658"/>
          </a:xfrm>
          <a:prstGeom prst="rect">
            <a:avLst/>
          </a:prstGeom>
        </p:spPr>
      </p:pic>
    </p:spTree>
    <p:extLst>
      <p:ext uri="{BB962C8B-B14F-4D97-AF65-F5344CB8AC3E}">
        <p14:creationId xmlns:p14="http://schemas.microsoft.com/office/powerpoint/2010/main" val="25031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2C76D144-06BC-3B9F-E816-39CA2E0CF30D}"/>
              </a:ext>
            </a:extLst>
          </p:cNvPr>
          <p:cNvGraphicFramePr/>
          <p:nvPr>
            <p:extLst>
              <p:ext uri="{D42A27DB-BD31-4B8C-83A1-F6EECF244321}">
                <p14:modId xmlns:p14="http://schemas.microsoft.com/office/powerpoint/2010/main" val="142834621"/>
              </p:ext>
            </p:extLst>
          </p:nvPr>
        </p:nvGraphicFramePr>
        <p:xfrm>
          <a:off x="444500" y="430609"/>
          <a:ext cx="11210544" cy="5577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 Placeholder 7">
            <a:extLst>
              <a:ext uri="{FF2B5EF4-FFF2-40B4-BE49-F238E27FC236}">
                <a16:creationId xmlns:a16="http://schemas.microsoft.com/office/drawing/2014/main" id="{79E013A5-B30B-42BC-3E51-7DCE2B802920}"/>
              </a:ext>
            </a:extLst>
          </p:cNvPr>
          <p:cNvSpPr>
            <a:spLocks noGrp="1"/>
          </p:cNvSpPr>
          <p:nvPr>
            <p:ph type="body" sz="quarter" idx="10"/>
          </p:nvPr>
        </p:nvSpPr>
        <p:spPr>
          <a:xfrm>
            <a:off x="444500" y="1223963"/>
            <a:ext cx="5260561" cy="5564463"/>
          </a:xfrm>
        </p:spPr>
        <p:txBody>
          <a:bodyPr>
            <a:normAutofit/>
          </a:bodyPr>
          <a:lstStyle/>
          <a:p>
            <a:r>
              <a:rPr lang="en-IN" sz="1600" b="1" dirty="0">
                <a:solidFill>
                  <a:schemeClr val="tx1"/>
                </a:solidFill>
              </a:rPr>
              <a:t>Dataset Combination:</a:t>
            </a:r>
            <a:r>
              <a:rPr lang="en-US" sz="1400" dirty="0">
                <a:solidFill>
                  <a:schemeClr val="tx1"/>
                </a:solidFill>
              </a:rPr>
              <a:t>Combines labeled and unlabeled data with their respective labels or predictions to form a unified dataset.</a:t>
            </a:r>
          </a:p>
          <a:p>
            <a:r>
              <a:rPr lang="en-IN" sz="1600" b="1" dirty="0">
                <a:solidFill>
                  <a:schemeClr val="tx1"/>
                </a:solidFill>
              </a:rPr>
              <a:t>t-SNE Visualization</a:t>
            </a:r>
            <a:r>
              <a:rPr lang="en-IN" sz="1600" dirty="0">
                <a:solidFill>
                  <a:schemeClr val="tx1"/>
                </a:solidFill>
              </a:rPr>
              <a:t>:</a:t>
            </a:r>
          </a:p>
          <a:p>
            <a:pPr marL="285750" indent="-285750">
              <a:buFont typeface="Wingdings" panose="05000000000000000000" pitchFamily="2" charset="2"/>
              <a:buChar char="Ø"/>
            </a:pPr>
            <a:r>
              <a:rPr lang="en-US" sz="1400" dirty="0">
                <a:solidFill>
                  <a:schemeClr val="tx1"/>
                </a:solidFill>
              </a:rPr>
              <a:t>Uses the </a:t>
            </a:r>
            <a:r>
              <a:rPr lang="en-US" sz="1400" b="1" dirty="0" err="1">
                <a:solidFill>
                  <a:schemeClr val="tx1"/>
                </a:solidFill>
              </a:rPr>
              <a:t>openTSNE</a:t>
            </a:r>
            <a:r>
              <a:rPr lang="en-US" sz="1400" dirty="0">
                <a:solidFill>
                  <a:schemeClr val="tx1"/>
                </a:solidFill>
              </a:rPr>
              <a:t> library for dimensionality reduction, mapping high-dimensional data to a 2D space for better interpretability.</a:t>
            </a:r>
          </a:p>
          <a:p>
            <a:pPr marL="285750" indent="-285750">
              <a:buFont typeface="Wingdings" panose="05000000000000000000" pitchFamily="2" charset="2"/>
              <a:buChar char="Ø"/>
            </a:pPr>
            <a:r>
              <a:rPr lang="en-US" sz="1400" dirty="0">
                <a:solidFill>
                  <a:schemeClr val="tx1"/>
                </a:solidFill>
              </a:rPr>
              <a:t>Generates a scatter plot where each point represents a data instance, and colors indicate cluster membership.</a:t>
            </a:r>
          </a:p>
          <a:p>
            <a:r>
              <a:rPr lang="en-IN" sz="1600" b="1" dirty="0">
                <a:solidFill>
                  <a:schemeClr val="tx1"/>
                </a:solidFill>
              </a:rPr>
              <a:t>Cluster Insights</a:t>
            </a:r>
            <a:r>
              <a:rPr lang="en-IN" sz="1600" dirty="0">
                <a:solidFill>
                  <a:schemeClr val="tx1"/>
                </a:solidFill>
              </a:rPr>
              <a:t>:</a:t>
            </a:r>
          </a:p>
          <a:p>
            <a:pPr marL="285750" indent="-285750">
              <a:buFont typeface="Wingdings" panose="05000000000000000000" pitchFamily="2" charset="2"/>
              <a:buChar char="Ø"/>
            </a:pPr>
            <a:r>
              <a:rPr lang="en-US" sz="1400" dirty="0">
                <a:solidFill>
                  <a:schemeClr val="tx1"/>
                </a:solidFill>
              </a:rPr>
              <a:t>Clusters in the plot represent groups of data with similar characteristics.</a:t>
            </a:r>
          </a:p>
          <a:p>
            <a:pPr marL="285750" indent="-285750">
              <a:buFont typeface="Wingdings" panose="05000000000000000000" pitchFamily="2" charset="2"/>
              <a:buChar char="Ø"/>
            </a:pPr>
            <a:r>
              <a:rPr lang="en-US" sz="1400" dirty="0">
                <a:solidFill>
                  <a:schemeClr val="tx1"/>
                </a:solidFill>
              </a:rPr>
              <a:t>The distinct color-coded regions allow for easy differentiation between labeled and predicted classes.</a:t>
            </a:r>
            <a:endParaRPr lang="en-IN" sz="1400" dirty="0">
              <a:solidFill>
                <a:schemeClr val="tx1"/>
              </a:solidFill>
            </a:endParaRPr>
          </a:p>
          <a:p>
            <a:pPr marL="285750" indent="-285750">
              <a:buFont typeface="Wingdings" panose="05000000000000000000" pitchFamily="2" charset="2"/>
              <a:buChar char="Ø"/>
            </a:pPr>
            <a:endParaRPr lang="en-IN" sz="1600" dirty="0">
              <a:solidFill>
                <a:schemeClr val="tx1"/>
              </a:solidFill>
            </a:endParaRPr>
          </a:p>
          <a:p>
            <a:pPr marL="285750" indent="-285750">
              <a:buFont typeface="Wingdings" panose="05000000000000000000" pitchFamily="2" charset="2"/>
              <a:buChar char="Ø"/>
            </a:pPr>
            <a:endParaRPr lang="en-IN" sz="1400" b="1" dirty="0">
              <a:solidFill>
                <a:schemeClr val="tx1"/>
              </a:solidFill>
            </a:endParaRPr>
          </a:p>
        </p:txBody>
      </p:sp>
      <p:pic>
        <p:nvPicPr>
          <p:cNvPr id="4" name="Content Placeholder 3">
            <a:extLst>
              <a:ext uri="{FF2B5EF4-FFF2-40B4-BE49-F238E27FC236}">
                <a16:creationId xmlns:a16="http://schemas.microsoft.com/office/drawing/2014/main" id="{0DAFF402-8592-D75C-E823-F8851BE5F417}"/>
              </a:ext>
            </a:extLst>
          </p:cNvPr>
          <p:cNvPicPr>
            <a:picLocks noGrp="1" noChangeAspect="1"/>
          </p:cNvPicPr>
          <p:nvPr>
            <p:ph sz="quarter" idx="4294967295"/>
          </p:nvPr>
        </p:nvPicPr>
        <p:blipFill>
          <a:blip r:embed="rId7"/>
          <a:stretch>
            <a:fillRect/>
          </a:stretch>
        </p:blipFill>
        <p:spPr>
          <a:xfrm>
            <a:off x="5894388" y="1223963"/>
            <a:ext cx="6297612" cy="5454650"/>
          </a:xfrm>
        </p:spPr>
      </p:pic>
    </p:spTree>
    <p:extLst>
      <p:ext uri="{BB962C8B-B14F-4D97-AF65-F5344CB8AC3E}">
        <p14:creationId xmlns:p14="http://schemas.microsoft.com/office/powerpoint/2010/main" val="3065258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7AAC59CD-3535-113A-7FFE-CF8ABDCBED88}"/>
              </a:ext>
            </a:extLst>
          </p:cNvPr>
          <p:cNvGraphicFramePr/>
          <p:nvPr/>
        </p:nvGraphicFramePr>
        <p:xfrm>
          <a:off x="1699591" y="5993295"/>
          <a:ext cx="8796131" cy="6162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Content Placeholder 2">
            <a:extLst>
              <a:ext uri="{FF2B5EF4-FFF2-40B4-BE49-F238E27FC236}">
                <a16:creationId xmlns:a16="http://schemas.microsoft.com/office/drawing/2014/main" id="{BCCE1C70-A932-9B3D-FC41-7A75762BED7A}"/>
              </a:ext>
            </a:extLst>
          </p:cNvPr>
          <p:cNvSpPr txBox="1">
            <a:spLocks/>
          </p:cNvSpPr>
          <p:nvPr/>
        </p:nvSpPr>
        <p:spPr>
          <a:xfrm>
            <a:off x="1283567" y="1453897"/>
            <a:ext cx="4380414" cy="717984"/>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800" kern="1200" baseline="0">
                <a:solidFill>
                  <a:schemeClr val="tx1">
                    <a:lumMod val="65000"/>
                    <a:lumOff val="3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dirty="0">
              <a:solidFill>
                <a:schemeClr val="bg2">
                  <a:lumMod val="25000"/>
                </a:schemeClr>
              </a:solidFill>
            </a:endParaRPr>
          </a:p>
        </p:txBody>
      </p:sp>
      <p:sp>
        <p:nvSpPr>
          <p:cNvPr id="15" name="Content Placeholder 2">
            <a:extLst>
              <a:ext uri="{FF2B5EF4-FFF2-40B4-BE49-F238E27FC236}">
                <a16:creationId xmlns:a16="http://schemas.microsoft.com/office/drawing/2014/main" id="{803A633F-E2F3-1014-71A7-1A84F0D0A75A}"/>
              </a:ext>
            </a:extLst>
          </p:cNvPr>
          <p:cNvSpPr txBox="1">
            <a:spLocks/>
          </p:cNvSpPr>
          <p:nvPr/>
        </p:nvSpPr>
        <p:spPr>
          <a:xfrm>
            <a:off x="8079188" y="2171881"/>
            <a:ext cx="4380414" cy="700925"/>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spcAft>
                <a:spcPts val="1200"/>
              </a:spcAft>
              <a:buFontTx/>
              <a:buNone/>
              <a:defRPr lang="en-US" sz="14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US" sz="1600" dirty="0">
              <a:solidFill>
                <a:schemeClr val="bg2">
                  <a:lumMod val="25000"/>
                </a:schemeClr>
              </a:solidFill>
            </a:endParaRPr>
          </a:p>
        </p:txBody>
      </p:sp>
      <p:sp>
        <p:nvSpPr>
          <p:cNvPr id="19" name="Content Placeholder 2">
            <a:extLst>
              <a:ext uri="{FF2B5EF4-FFF2-40B4-BE49-F238E27FC236}">
                <a16:creationId xmlns:a16="http://schemas.microsoft.com/office/drawing/2014/main" id="{DB4A2D51-E33B-B445-C789-1D43E0B5C633}"/>
              </a:ext>
            </a:extLst>
          </p:cNvPr>
          <p:cNvSpPr txBox="1">
            <a:spLocks/>
          </p:cNvSpPr>
          <p:nvPr/>
        </p:nvSpPr>
        <p:spPr>
          <a:xfrm>
            <a:off x="6273011" y="4519511"/>
            <a:ext cx="4380414" cy="717984"/>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spcAft>
                <a:spcPts val="1200"/>
              </a:spcAft>
              <a:buFontTx/>
              <a:buNone/>
              <a:defRPr lang="en-US" sz="14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US" sz="1600" dirty="0">
              <a:solidFill>
                <a:schemeClr val="bg2">
                  <a:lumMod val="25000"/>
                </a:schemeClr>
              </a:solidFill>
            </a:endParaRPr>
          </a:p>
        </p:txBody>
      </p:sp>
      <p:sp>
        <p:nvSpPr>
          <p:cNvPr id="20" name="Content Placeholder 2">
            <a:extLst>
              <a:ext uri="{FF2B5EF4-FFF2-40B4-BE49-F238E27FC236}">
                <a16:creationId xmlns:a16="http://schemas.microsoft.com/office/drawing/2014/main" id="{686B9B9E-9877-48D5-B0D9-970D59901C83}"/>
              </a:ext>
            </a:extLst>
          </p:cNvPr>
          <p:cNvSpPr txBox="1">
            <a:spLocks/>
          </p:cNvSpPr>
          <p:nvPr/>
        </p:nvSpPr>
        <p:spPr>
          <a:xfrm>
            <a:off x="2129715" y="4160519"/>
            <a:ext cx="4380414" cy="717984"/>
          </a:xfrm>
          <a:prstGeom prst="rect">
            <a:avLst/>
          </a:prstGeom>
        </p:spPr>
        <p:txBody>
          <a:bodyPr vert="horz" lIns="91440" tIns="45720" rIns="91440" bIns="45720" rtlCol="0" anchor="ctr">
            <a:noAutofit/>
          </a:bodyPr>
          <a:lstStyle>
            <a:lvl1pPr marL="0" indent="0" algn="l" defTabSz="914400" rtl="0" eaLnBrk="1" latinLnBrk="0" hangingPunct="1">
              <a:lnSpc>
                <a:spcPct val="100000"/>
              </a:lnSpc>
              <a:spcBef>
                <a:spcPts val="1000"/>
              </a:spcBef>
              <a:spcAft>
                <a:spcPts val="1200"/>
              </a:spcAft>
              <a:buFontTx/>
              <a:buNone/>
              <a:defRPr lang="en-US" sz="14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00000"/>
              </a:lnSpc>
              <a:spcBef>
                <a:spcPts val="1000"/>
              </a:spcBef>
              <a:spcAft>
                <a:spcPts val="1200"/>
              </a:spcAft>
              <a:buFont typeface="Arial" panose="020B0604020202020204" pitchFamily="34" charset="0"/>
              <a:buChar char="•"/>
              <a:defRPr lang="en-US" sz="14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US" sz="1600" dirty="0">
              <a:solidFill>
                <a:schemeClr val="bg2">
                  <a:lumMod val="25000"/>
                </a:schemeClr>
              </a:solidFill>
            </a:endParaRPr>
          </a:p>
        </p:txBody>
      </p:sp>
      <p:pic>
        <p:nvPicPr>
          <p:cNvPr id="2" name="vedant.ipynb - Colab - Google Chrome 2024-11-27 13-55-02">
            <a:hlinkClick r:id="" action="ppaction://media"/>
            <a:extLst>
              <a:ext uri="{FF2B5EF4-FFF2-40B4-BE49-F238E27FC236}">
                <a16:creationId xmlns:a16="http://schemas.microsoft.com/office/drawing/2014/main" id="{6D60D991-F739-A2EB-BB5C-CF57FF3A63C9}"/>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1538575" y="497850"/>
            <a:ext cx="9187069" cy="4938049"/>
          </a:xfrm>
          <a:prstGeom prst="rect">
            <a:avLst/>
          </a:prstGeom>
        </p:spPr>
      </p:pic>
    </p:spTree>
    <p:extLst>
      <p:ext uri="{BB962C8B-B14F-4D97-AF65-F5344CB8AC3E}">
        <p14:creationId xmlns:p14="http://schemas.microsoft.com/office/powerpoint/2010/main" val="156291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3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WelcomeDoc">
  <a:themeElements>
    <a:clrScheme name="Custom 1">
      <a:dk1>
        <a:srgbClr val="000000"/>
      </a:dk1>
      <a:lt1>
        <a:srgbClr val="FFFFFF"/>
      </a:lt1>
      <a:dk2>
        <a:srgbClr val="44546A"/>
      </a:dk2>
      <a:lt2>
        <a:srgbClr val="E7E6E6"/>
      </a:lt2>
      <a:accent1>
        <a:srgbClr val="4472C4"/>
      </a:accent1>
      <a:accent2>
        <a:srgbClr val="CF3D1C"/>
      </a:accent2>
      <a:accent3>
        <a:srgbClr val="A5A5A5"/>
      </a:accent3>
      <a:accent4>
        <a:srgbClr val="FFC000"/>
      </a:accent4>
      <a:accent5>
        <a:srgbClr val="5B9BD5"/>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44889724_Win32" id="{A47D2243-58B7-4EA1-AC61-F4DDB07AC155}" vid="{5B84BEAD-BCA6-42F5-9270-6ECA397995E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C6F549-03FF-4828-9BD8-8F40C0A2B2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7EFEE82-03DD-4F90-81E2-2AF29E1D81FB}">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6FB6FBE4-5ACD-4115-9139-635E82C3D35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1301</Words>
  <Application>Microsoft Office PowerPoint</Application>
  <PresentationFormat>Widescreen</PresentationFormat>
  <Paragraphs>86</Paragraphs>
  <Slides>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Cambria Math</vt:lpstr>
      <vt:lpstr>Segoe UI</vt:lpstr>
      <vt:lpstr>Symbol</vt:lpstr>
      <vt:lpstr>Wingdings</vt:lpstr>
      <vt:lpstr>WelcomeDoc</vt:lpstr>
      <vt:lpstr>Cytoauto clustering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2022-05-26T06:44:04Z</dcterms:created>
  <dcterms:modified xsi:type="dcterms:W3CDTF">2024-11-27T11:27:46Z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